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24" r:id="rId3"/>
    <p:sldId id="325" r:id="rId4"/>
    <p:sldId id="327" r:id="rId5"/>
    <p:sldId id="328" r:id="rId6"/>
    <p:sldId id="32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73310" autoAdjust="0"/>
  </p:normalViewPr>
  <p:slideViewPr>
    <p:cSldViewPr>
      <p:cViewPr varScale="1">
        <p:scale>
          <a:sx n="18" d="100"/>
          <a:sy n="18" d="100"/>
        </p:scale>
        <p:origin x="-2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344F3F-4632-4BAB-9A81-8C72C050E5BA}" type="datetimeFigureOut">
              <a:rPr lang="en-US"/>
              <a:pPr>
                <a:defRPr/>
              </a:pPr>
              <a:t>2/17/17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C4688C-EAFB-435A-B0D1-3F9250940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14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7CB049-9A82-4D24-A748-8B9A48A0B03A}" type="datetimeFigureOut">
              <a:rPr lang="en-US"/>
              <a:pPr>
                <a:defRPr/>
              </a:pPr>
              <a:t>2/17/17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A6CC02-B695-45F3-A304-179FE8F1B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33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0DF5BC4-6556-4EA1-8974-766A32AE6E0D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831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CC02-B695-45F3-A304-179FE8F1B8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4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CC02-B695-45F3-A304-179FE8F1B8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67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CC02-B695-45F3-A304-179FE8F1B8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3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564 w 5184"/>
                  <a:gd name="T3" fmla="*/ 3159 h 3159"/>
                  <a:gd name="T4" fmla="*/ 55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02 w 556"/>
                  <a:gd name="T5" fmla="*/ 3159 h 3159"/>
                  <a:gd name="T6" fmla="*/ 60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4 w 251"/>
                <a:gd name="T7" fmla="*/ 12 h 12"/>
                <a:gd name="T8" fmla="*/ 274 w 251"/>
                <a:gd name="T9" fmla="*/ 0 h 12"/>
                <a:gd name="T10" fmla="*/ 27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562007 w 251"/>
                <a:gd name="T5" fmla="*/ 12 h 12"/>
                <a:gd name="T6" fmla="*/ 56200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8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81 w 4724"/>
                  <a:gd name="T7" fmla="*/ 12 h 12"/>
                  <a:gd name="T8" fmla="*/ 5081 w 4724"/>
                  <a:gd name="T9" fmla="*/ 0 h 12"/>
                  <a:gd name="T10" fmla="*/ 508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F06C-0DDF-47B7-BD83-8AF4B708C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7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648E3-FA6A-4050-AAEB-3B34EE28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2A6C-CDAD-4952-98D9-0CC0B374C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6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D22DF-C635-4E8E-BA94-D0AA8E884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3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D75A0-0C52-4C08-9AA9-05BC8F4C8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3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26D1-F665-4625-B8BD-201A476BD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8215-0435-47CD-A685-98D6AEF17F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4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8618-7F59-4DE5-AA22-740407B81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CE6AA-5739-411C-9A4A-CF3A32FF3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2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FE32-0EF2-42D8-9D2A-C2A2E110D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3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A354B-A8F3-4D21-94B4-00B5C5081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564 w 5184"/>
                <a:gd name="T3" fmla="*/ 3159 h 3159"/>
                <a:gd name="T4" fmla="*/ 55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02 w 556"/>
                <a:gd name="T5" fmla="*/ 3159 h 3159"/>
                <a:gd name="T6" fmla="*/ 60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8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81 w 4724"/>
                  <a:gd name="T7" fmla="*/ 12 h 12"/>
                  <a:gd name="T8" fmla="*/ 5081 w 4724"/>
                  <a:gd name="T9" fmla="*/ 0 h 12"/>
                  <a:gd name="T10" fmla="*/ 508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562007 w 251"/>
                  <a:gd name="T5" fmla="*/ 12 h 12"/>
                  <a:gd name="T6" fmla="*/ 56200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4 w 251"/>
                  <a:gd name="T7" fmla="*/ 12 h 12"/>
                  <a:gd name="T8" fmla="*/ 274 w 251"/>
                  <a:gd name="T9" fmla="*/ 0 h 12"/>
                  <a:gd name="T10" fmla="*/ 27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96043C8-E971-4DCA-B1DA-0A8F3E17A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Parent-Child Visitation – The Court’s Authority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70866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dirty="0" smtClean="0"/>
              <a:t>Bart Vandegrift, Commissioner</a:t>
            </a:r>
          </a:p>
          <a:p>
            <a:pPr algn="r" eaLnBrk="1" hangingPunct="1">
              <a:defRPr/>
            </a:pPr>
            <a:r>
              <a:rPr lang="en-US" sz="2800" dirty="0" smtClean="0"/>
              <a:t>CANI Conference 2017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5181600"/>
            <a:ext cx="8524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FFCC"/>
              </a:buClr>
              <a:buSzPct val="70000"/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PARENT’S ATTORNEY: We request five visits per week of three hours each.</a:t>
            </a:r>
            <a:endParaRPr lang="en-US" sz="3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CASA: There is no reason to limit or deny visits.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AAG: My client has the resources to offer one visit per week of one hour each.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COURT:  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8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Typical Chelan County Order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Ages 0-2: 4 or 5 visits of 2 hours each.</a:t>
            </a:r>
          </a:p>
          <a:p>
            <a:r>
              <a:rPr lang="en-US" dirty="0" smtClean="0"/>
              <a:t>Ages 3-11: 3 visits of 2 hours each.</a:t>
            </a:r>
          </a:p>
          <a:p>
            <a:r>
              <a:rPr lang="en-US" dirty="0" smtClean="0"/>
              <a:t>Ages 12-17: 2 visits of 2 hours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ffectLst/>
              </a:rPr>
              <a:t>Reasons Why Court Should Decide:</a:t>
            </a:r>
            <a:endParaRPr lang="en-US" sz="3600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legal rights.</a:t>
            </a:r>
          </a:p>
          <a:p>
            <a:r>
              <a:rPr lang="en-US" dirty="0" smtClean="0"/>
              <a:t>Create healthy parent-child relationship.</a:t>
            </a:r>
          </a:p>
          <a:p>
            <a:r>
              <a:rPr lang="en-US" dirty="0" smtClean="0"/>
              <a:t>Promote reunification.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ffectLst/>
              </a:rPr>
              <a:t>Legal Authority to Override Department’s Recommendation:</a:t>
            </a:r>
            <a:endParaRPr lang="en-US" sz="3600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 not limited by </a:t>
            </a:r>
            <a:r>
              <a:rPr lang="en-US" dirty="0" err="1" smtClean="0"/>
              <a:t>Dept</a:t>
            </a:r>
            <a:r>
              <a:rPr lang="en-US" dirty="0" smtClean="0"/>
              <a:t> budget.</a:t>
            </a:r>
          </a:p>
          <a:p>
            <a:r>
              <a:rPr lang="en-US" dirty="0" smtClean="0"/>
              <a:t>Statutory authority clearly implied.</a:t>
            </a:r>
          </a:p>
          <a:p>
            <a:r>
              <a:rPr lang="en-US" dirty="0" smtClean="0"/>
              <a:t>Inherent authority exists to enforce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64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155</Words>
  <Application>Microsoft Macintosh PowerPoint</Application>
  <PresentationFormat>On-screen Show (4:3)</PresentationFormat>
  <Paragraphs>24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Shimmer</vt:lpstr>
      <vt:lpstr>Parent-Child Visitation – The Court’s Authority</vt:lpstr>
      <vt:lpstr>PARENT’S ATTORNEY: We request five visits per week of three hours each.</vt:lpstr>
      <vt:lpstr>Typical Chelan County Order</vt:lpstr>
      <vt:lpstr>Reasons Why Court Should Decide:</vt:lpstr>
      <vt:lpstr>Legal Authority to Override Department’s Recommendation:</vt:lpstr>
      <vt:lpstr>PowerPoint Presentation</vt:lpstr>
    </vt:vector>
  </TitlesOfParts>
  <Company>Thurston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</dc:title>
  <dc:creator>caseyp</dc:creator>
  <cp:lastModifiedBy>Kelly Warner-King</cp:lastModifiedBy>
  <cp:revision>128</cp:revision>
  <cp:lastPrinted>2014-10-30T21:34:45Z</cp:lastPrinted>
  <dcterms:created xsi:type="dcterms:W3CDTF">2008-11-03T17:00:08Z</dcterms:created>
  <dcterms:modified xsi:type="dcterms:W3CDTF">2017-02-18T00:46:10Z</dcterms:modified>
</cp:coreProperties>
</file>