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0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36B9-5C94-44E1-9AC8-0058F3A40A0F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1888-DD74-4BFA-B748-10810CA7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image" Target="../media/image9.png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Pierce County</a:t>
            </a:r>
          </a:p>
          <a:p>
            <a:r>
              <a:rPr lang="en-US" dirty="0" smtClean="0"/>
              <a:t>Capacity: 738</a:t>
            </a:r>
          </a:p>
          <a:p>
            <a:r>
              <a:rPr lang="en-US" dirty="0" smtClean="0"/>
              <a:t>Opened: 1971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Mason County </a:t>
            </a:r>
          </a:p>
          <a:p>
            <a:r>
              <a:rPr lang="en-US" dirty="0" smtClean="0"/>
              <a:t>Capacity: 1,268</a:t>
            </a:r>
            <a:endParaRPr lang="en-US" dirty="0"/>
          </a:p>
          <a:p>
            <a:r>
              <a:rPr lang="en-US" dirty="0" smtClean="0"/>
              <a:t>Opened 1964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Thurston County </a:t>
            </a:r>
          </a:p>
          <a:p>
            <a:r>
              <a:rPr lang="en-US" dirty="0" smtClean="0"/>
              <a:t>Capacity: 480</a:t>
            </a:r>
            <a:endParaRPr lang="en-US" dirty="0"/>
          </a:p>
          <a:p>
            <a:r>
              <a:rPr lang="en-US" dirty="0" smtClean="0"/>
              <a:t>Opened 1954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Cowlitz County </a:t>
            </a:r>
          </a:p>
          <a:p>
            <a:r>
              <a:rPr lang="en-US" dirty="0" smtClean="0"/>
              <a:t>Capacity: 480</a:t>
            </a:r>
            <a:endParaRPr lang="en-US" dirty="0"/>
          </a:p>
          <a:p>
            <a:r>
              <a:rPr lang="en-US" dirty="0" smtClean="0"/>
              <a:t>Opened 1956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Jefferson County (west of Olympic National Park) </a:t>
            </a:r>
          </a:p>
          <a:p>
            <a:r>
              <a:rPr lang="en-US" dirty="0" smtClean="0"/>
              <a:t>Capacity: 381</a:t>
            </a:r>
            <a:endParaRPr lang="en-US" dirty="0"/>
          </a:p>
          <a:p>
            <a:r>
              <a:rPr lang="en-US" dirty="0" smtClean="0"/>
              <a:t>Opened 1968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Yakima County </a:t>
            </a:r>
          </a:p>
          <a:p>
            <a:r>
              <a:rPr lang="en-US" dirty="0" smtClean="0"/>
              <a:t>Capacity: 60 (39 women as of May 22, 2018)</a:t>
            </a:r>
          </a:p>
          <a:p>
            <a:r>
              <a:rPr lang="en-US" dirty="0" smtClean="0"/>
              <a:t>Opened: 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581934"/>
            <a:ext cx="5486400" cy="19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Mason County</a:t>
            </a:r>
          </a:p>
          <a:p>
            <a:r>
              <a:rPr lang="en-US" dirty="0" smtClean="0"/>
              <a:t>Capacity: 321</a:t>
            </a:r>
          </a:p>
          <a:p>
            <a:r>
              <a:rPr lang="en-US" dirty="0" smtClean="0"/>
              <a:t>Opened: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0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Spokane County</a:t>
            </a:r>
          </a:p>
          <a:p>
            <a:r>
              <a:rPr lang="en-US" dirty="0" smtClean="0"/>
              <a:t>Capacity: 2,258</a:t>
            </a:r>
          </a:p>
          <a:p>
            <a:r>
              <a:rPr lang="en-US" dirty="0" smtClean="0"/>
              <a:t>Opened: 1992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3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2303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Franklin County </a:t>
            </a:r>
            <a:endParaRPr lang="en-US" dirty="0"/>
          </a:p>
          <a:p>
            <a:r>
              <a:rPr lang="en-US" dirty="0" smtClean="0"/>
              <a:t>Capacity: 2,468</a:t>
            </a:r>
          </a:p>
          <a:p>
            <a:r>
              <a:rPr lang="en-US" dirty="0" smtClean="0"/>
              <a:t>Opened:  Minimum-1992, Medium-2009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Walla Walla County </a:t>
            </a:r>
          </a:p>
          <a:p>
            <a:r>
              <a:rPr lang="en-US" dirty="0" smtClean="0"/>
              <a:t>Capacity: 2,439</a:t>
            </a:r>
          </a:p>
          <a:p>
            <a:r>
              <a:rPr lang="en-US" dirty="0" smtClean="0"/>
              <a:t>Opened: 1886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7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Clallam County</a:t>
            </a:r>
          </a:p>
          <a:p>
            <a:r>
              <a:rPr lang="en-US" dirty="0" smtClean="0"/>
              <a:t>Capacity: 858 </a:t>
            </a:r>
          </a:p>
          <a:p>
            <a:r>
              <a:rPr lang="en-US" dirty="0" smtClean="0"/>
              <a:t>Opened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Snohomish County </a:t>
            </a:r>
          </a:p>
          <a:p>
            <a:r>
              <a:rPr lang="en-US" dirty="0" smtClean="0"/>
              <a:t>Capacity: 2,400</a:t>
            </a:r>
            <a:endParaRPr lang="en-US" dirty="0"/>
          </a:p>
          <a:p>
            <a:r>
              <a:rPr lang="en-US" dirty="0" smtClean="0"/>
              <a:t>Opened 1910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Grays Harbor County </a:t>
            </a:r>
          </a:p>
          <a:p>
            <a:r>
              <a:rPr lang="en-US" dirty="0" smtClean="0"/>
              <a:t>Capacity: 1,936</a:t>
            </a:r>
            <a:endParaRPr lang="en-US" dirty="0"/>
          </a:p>
          <a:p>
            <a:r>
              <a:rPr lang="en-US" dirty="0" smtClean="0"/>
              <a:t>Opened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7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2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6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1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2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3/1/19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6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Connections at Washington state doc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533" y="6265809"/>
            <a:ext cx="901889" cy="218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181" y="5063737"/>
            <a:ext cx="2507509" cy="10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9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67918" cy="1212411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maximum, medium, &amp; 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4"/>
            <a:ext cx="10713026" cy="1859972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Stafford Creek Corrections Center (Aberdeen, WA)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6" y="2445188"/>
            <a:ext cx="10863844" cy="38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8275737" cy="1212411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maximum, Close, &amp;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5"/>
            <a:ext cx="10827326" cy="174567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Washington Corrections Center (Shelton, WA)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078182"/>
            <a:ext cx="10827328" cy="42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8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48145"/>
            <a:ext cx="8067918" cy="1049482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4"/>
            <a:ext cx="10661072" cy="166028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Cedar Creek Corrections Center (Littlerock, WA)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" y="2159049"/>
            <a:ext cx="10661072" cy="41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48145"/>
            <a:ext cx="8067918" cy="1049482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4"/>
            <a:ext cx="10474035" cy="166028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Larch Corrections Center (Yacolt, WA)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" y="2159049"/>
            <a:ext cx="10474035" cy="41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48145"/>
            <a:ext cx="8067918" cy="1049482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4"/>
            <a:ext cx="10474035" cy="166028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Olympic Corrections Center (Forks, WA)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" y="2209799"/>
            <a:ext cx="10474035" cy="40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92" y="633844"/>
            <a:ext cx="4940253" cy="1295123"/>
          </a:xfrm>
        </p:spPr>
        <p:txBody>
          <a:bodyPr/>
          <a:lstStyle/>
          <a:p>
            <a:r>
              <a:rPr lang="en-US" dirty="0" smtClean="0"/>
              <a:t>Women’s Prisons</a:t>
            </a:r>
            <a:br>
              <a:rPr lang="en-US" dirty="0" smtClean="0"/>
            </a:br>
            <a:r>
              <a:rPr lang="en-US" sz="2400" dirty="0" smtClean="0"/>
              <a:t>Medium, Close, &amp;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274321"/>
            <a:ext cx="10814859" cy="199861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Washington Corrections Center for Women (Gig Harbor, WA)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2395727"/>
            <a:ext cx="10814859" cy="3880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074" y="6358039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</p:spTree>
    <p:extLst>
      <p:ext uri="{BB962C8B-B14F-4D97-AF65-F5344CB8AC3E}">
        <p14:creationId xmlns:p14="http://schemas.microsoft.com/office/powerpoint/2010/main" val="48492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92" y="633844"/>
            <a:ext cx="958499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Women’s Prison beds-eastern Washington </a:t>
            </a:r>
            <a:br>
              <a:rPr lang="en-US" dirty="0" smtClean="0"/>
            </a:br>
            <a:r>
              <a:rPr lang="en-US" sz="2400" dirty="0" smtClean="0"/>
              <a:t> Long-term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633844"/>
            <a:ext cx="10484427" cy="114300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Washington Corrections Center for Women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at Yakima County Jail (Yakima, WA)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Under 40 women held as of May 2018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chemeClr val="accent2"/>
                </a:solidFill>
              </a:rPr>
              <a:t>In-person contact visiting for WCCW women on Sundays</a:t>
            </a:r>
            <a:r>
              <a:rPr lang="en-US" sz="16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At least one week’s notice is required to schedule.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935" y="2964031"/>
            <a:ext cx="3886201" cy="3145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3" y="3060978"/>
            <a:ext cx="2608118" cy="1956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2324523"/>
            <a:ext cx="2687780" cy="20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27364"/>
            <a:ext cx="10364308" cy="1101436"/>
          </a:xfrm>
        </p:spPr>
        <p:txBody>
          <a:bodyPr>
            <a:normAutofit/>
          </a:bodyPr>
          <a:lstStyle/>
          <a:p>
            <a:r>
              <a:rPr lang="en-US" dirty="0" smtClean="0"/>
              <a:t>Women’s Prisons-western </a:t>
            </a:r>
            <a:r>
              <a:rPr lang="en-US" dirty="0" err="1" smtClean="0"/>
              <a:t>washington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Minimum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36" y="274321"/>
            <a:ext cx="10862360" cy="207699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Mission Creek Corrections Center (Belfair, WA)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" y="2202873"/>
            <a:ext cx="10862360" cy="3847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536" y="6239400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</p:spTree>
    <p:extLst>
      <p:ext uri="{BB962C8B-B14F-4D97-AF65-F5344CB8AC3E}">
        <p14:creationId xmlns:p14="http://schemas.microsoft.com/office/powerpoint/2010/main" val="10136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23" y="812154"/>
            <a:ext cx="10489622" cy="8936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Men’s Prisons-eastern Washington</a:t>
            </a:r>
            <a:br>
              <a:rPr lang="en-US" dirty="0" smtClean="0"/>
            </a:br>
            <a:r>
              <a:rPr lang="en-US" sz="2700" dirty="0" smtClean="0"/>
              <a:t>Medium, Close, &amp; minimum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8" y="562528"/>
            <a:ext cx="10924312" cy="1704109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sz="2000" dirty="0" smtClean="0"/>
              <a:t>Airway Heights Corrections Center (Airway Heights, WA)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4592" y="6306085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8" y="2421082"/>
            <a:ext cx="5396347" cy="33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207" y="5782308"/>
            <a:ext cx="211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Corrections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9" y="2421082"/>
            <a:ext cx="5257800" cy="33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5719" y="5782308"/>
            <a:ext cx="236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Minimum Security Unit</a:t>
            </a:r>
          </a:p>
        </p:txBody>
      </p:sp>
    </p:spTree>
    <p:extLst>
      <p:ext uri="{BB962C8B-B14F-4D97-AF65-F5344CB8AC3E}">
        <p14:creationId xmlns:p14="http://schemas.microsoft.com/office/powerpoint/2010/main" val="44741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59" y="727364"/>
            <a:ext cx="9325217" cy="1080654"/>
          </a:xfrm>
        </p:spPr>
        <p:txBody>
          <a:bodyPr/>
          <a:lstStyle/>
          <a:p>
            <a:r>
              <a:rPr lang="en-US" dirty="0" smtClean="0"/>
              <a:t>Men’s Prisons-eastern Washington</a:t>
            </a:r>
            <a:br>
              <a:rPr lang="en-US" dirty="0" smtClean="0"/>
            </a:br>
            <a:r>
              <a:rPr lang="en-US" sz="2400" dirty="0" smtClean="0"/>
              <a:t>Medium, Long-Term Minimum, &amp;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46" y="298427"/>
            <a:ext cx="11195581" cy="2018746"/>
          </a:xfrm>
        </p:spPr>
        <p:txBody>
          <a:bodyPr>
            <a:normAutofit/>
          </a:bodyPr>
          <a:lstStyle/>
          <a:p>
            <a:pPr algn="r"/>
            <a:endParaRPr lang="en-US" sz="2000" dirty="0" smtClean="0"/>
          </a:p>
          <a:p>
            <a:pPr algn="r"/>
            <a:endParaRPr lang="en-US" sz="2000" dirty="0"/>
          </a:p>
          <a:p>
            <a:pPr algn="r"/>
            <a:endParaRPr lang="en-US" sz="2000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Coyote Ridge Corrections Center (Connell, WA)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17173"/>
            <a:ext cx="11055926" cy="384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243739"/>
            <a:ext cx="521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</p:spTree>
    <p:extLst>
      <p:ext uri="{BB962C8B-B14F-4D97-AF65-F5344CB8AC3E}">
        <p14:creationId xmlns:p14="http://schemas.microsoft.com/office/powerpoint/2010/main" val="128924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737754"/>
            <a:ext cx="10910454" cy="1007919"/>
          </a:xfrm>
        </p:spPr>
        <p:txBody>
          <a:bodyPr/>
          <a:lstStyle/>
          <a:p>
            <a:r>
              <a:rPr lang="en-US" dirty="0" smtClean="0"/>
              <a:t>Men’s Prisons-eastern Washington</a:t>
            </a:r>
            <a:br>
              <a:rPr lang="en-US" dirty="0" smtClean="0"/>
            </a:br>
            <a:r>
              <a:rPr lang="en-US" sz="2400" dirty="0" smtClean="0"/>
              <a:t>maximum, close, medium, &amp; minimum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322119"/>
            <a:ext cx="11003972" cy="1762714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Washington State Penitentiary (Walla Walla, WA)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283" y="6347649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2084832"/>
            <a:ext cx="11003972" cy="41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6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96190"/>
            <a:ext cx="10478608" cy="1132609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maximum, Close, &amp;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498764"/>
            <a:ext cx="10785763" cy="1953491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sz="2000" dirty="0" smtClean="0"/>
              <a:t>Clallam Bay Corrections Center (Clallam Bay, WA)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2369127"/>
            <a:ext cx="10858501" cy="38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30563" cy="1212411"/>
          </a:xfrm>
        </p:spPr>
        <p:txBody>
          <a:bodyPr/>
          <a:lstStyle/>
          <a:p>
            <a:r>
              <a:rPr lang="en-US" dirty="0" smtClean="0"/>
              <a:t>Men’s prisons-western Washington</a:t>
            </a:r>
            <a:br>
              <a:rPr lang="en-US" dirty="0" smtClean="0"/>
            </a:br>
            <a:r>
              <a:rPr lang="en-US" sz="2800" dirty="0" smtClean="0"/>
              <a:t>maximum, Close, medium, &amp; 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4"/>
            <a:ext cx="10827326" cy="1953491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Monroe Corrections Complex (Monroe, WA)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358736"/>
            <a:ext cx="10900064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468</Words>
  <Application>Microsoft Macintosh PowerPoint</Application>
  <PresentationFormat>Custom</PresentationFormat>
  <Paragraphs>165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Supporting Connections at Washington state doc </vt:lpstr>
      <vt:lpstr>Women’s Prisons Medium, Close, &amp; minimum</vt:lpstr>
      <vt:lpstr>Women’s Prison beds-eastern Washington   Long-term minimum</vt:lpstr>
      <vt:lpstr>Women’s Prisons-western washington Minimum </vt:lpstr>
      <vt:lpstr>Men’s Prisons-eastern Washington Medium, Close, &amp; minimum</vt:lpstr>
      <vt:lpstr>Men’s Prisons-eastern Washington Medium, Long-Term Minimum, &amp; Minimum</vt:lpstr>
      <vt:lpstr>Men’s Prisons-eastern Washington maximum, close, medium, &amp; minimum</vt:lpstr>
      <vt:lpstr>Men’s prisons-western Washington maximum, Close, &amp; Medium</vt:lpstr>
      <vt:lpstr>Men’s prisons-western Washington maximum, Close, medium, &amp; minimum </vt:lpstr>
      <vt:lpstr>Men’s prisons-western Washington maximum, medium, &amp; minimum </vt:lpstr>
      <vt:lpstr>Men’s prisons-western Washington maximum, Close, &amp; medium</vt:lpstr>
      <vt:lpstr>Men’s prisons-western Washington minimum </vt:lpstr>
      <vt:lpstr>Men’s prisons-western Washington minimum </vt:lpstr>
      <vt:lpstr>Men’s prisons-western Washington minimum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dcunningham</dc:creator>
  <cp:lastModifiedBy>Kelly Warner-King</cp:lastModifiedBy>
  <cp:revision>2</cp:revision>
  <dcterms:created xsi:type="dcterms:W3CDTF">2018-07-02T17:44:20Z</dcterms:created>
  <dcterms:modified xsi:type="dcterms:W3CDTF">2019-03-01T22:17:43Z</dcterms:modified>
</cp:coreProperties>
</file>