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heme/theme5.xml" ContentType="application/vnd.openxmlformats-officedocument.theme+xml"/>
  <Override PartName="/ppt/tags/tag16.xml" ContentType="application/vnd.openxmlformats-officedocument.presentationml.tags+xml"/>
  <Override PartName="/ppt/notesSlides/notesSlide1.xml" ContentType="application/vnd.openxmlformats-officedocument.presentationml.notesSlide+xml"/>
  <Override PartName="/ppt/tags/tag17.xml" ContentType="application/vnd.openxmlformats-officedocument.presentationml.tags+xml"/>
  <Override PartName="/ppt/notesSlides/notesSlide2.xml" ContentType="application/vnd.openxmlformats-officedocument.presentationml.notesSlide+xml"/>
  <Override PartName="/ppt/tags/tag18.xml" ContentType="application/vnd.openxmlformats-officedocument.presentationml.tags+xml"/>
  <Override PartName="/ppt/notesSlides/notesSlide3.xml" ContentType="application/vnd.openxmlformats-officedocument.presentationml.notesSlide+xml"/>
  <Override PartName="/ppt/tags/tag19.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media/image22.jpg" ContentType="image/png"/>
  <Override PartName="/ppt/tags/tag20.xml" ContentType="application/vnd.openxmlformats-officedocument.presentationml.tags+xml"/>
  <Override PartName="/ppt/notesSlides/notesSlide5.xml" ContentType="application/vnd.openxmlformats-officedocument.presentationml.notesSlide+xml"/>
  <Override PartName="/ppt/tags/tag21.xml" ContentType="application/vnd.openxmlformats-officedocument.presentationml.tags+xml"/>
  <Override PartName="/ppt/notesSlides/notesSlide6.xml" ContentType="application/vnd.openxmlformats-officedocument.presentationml.notesSlide+xml"/>
  <Override PartName="/ppt/tags/tag22.xml" ContentType="application/vnd.openxmlformats-officedocument.presentationml.tags+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3.xml" ContentType="application/vnd.openxmlformats-officedocument.presentationml.tags+xml"/>
  <Override PartName="/ppt/notesSlides/notesSlide8.xml" ContentType="application/vnd.openxmlformats-officedocument.presentationml.notesSlide+xml"/>
  <Override PartName="/ppt/tags/tag24.xml" ContentType="application/vnd.openxmlformats-officedocument.presentationml.tags+xml"/>
  <Override PartName="/ppt/notesSlides/notesSlide9.xml" ContentType="application/vnd.openxmlformats-officedocument.presentationml.notesSlide+xml"/>
  <Override PartName="/ppt/comments/comment1.xml" ContentType="application/vnd.openxmlformats-officedocument.presentationml.comments+xml"/>
  <Override PartName="/ppt/tags/tag25.xml" ContentType="application/vnd.openxmlformats-officedocument.presentationml.tags+xml"/>
  <Override PartName="/ppt/notesSlides/notesSlide10.xml" ContentType="application/vnd.openxmlformats-officedocument.presentationml.notesSlide+xml"/>
  <Override PartName="/ppt/tags/tag26.xml" ContentType="application/vnd.openxmlformats-officedocument.presentationml.tags+xml"/>
  <Override PartName="/ppt/notesSlides/notesSlide11.xml" ContentType="application/vnd.openxmlformats-officedocument.presentationml.notesSlide+xml"/>
  <Override PartName="/ppt/tags/tag27.xml" ContentType="application/vnd.openxmlformats-officedocument.presentationml.tags+xml"/>
  <Override PartName="/ppt/notesSlides/notesSlide12.xml" ContentType="application/vnd.openxmlformats-officedocument.presentationml.notesSlide+xml"/>
  <Override PartName="/ppt/tags/tag28.xml" ContentType="application/vnd.openxmlformats-officedocument.presentationml.tags+xml"/>
  <Override PartName="/ppt/notesSlides/notesSlide13.xml" ContentType="application/vnd.openxmlformats-officedocument.presentationml.notesSlide+xml"/>
  <Override PartName="/ppt/tags/tag29.xml" ContentType="application/vnd.openxmlformats-officedocument.presentationml.tags+xml"/>
  <Override PartName="/ppt/notesSlides/notesSlide14.xml" ContentType="application/vnd.openxmlformats-officedocument.presentationml.notesSlide+xml"/>
  <Override PartName="/ppt/tags/tag30.xml" ContentType="application/vnd.openxmlformats-officedocument.presentationml.tags+xml"/>
  <Override PartName="/ppt/notesSlides/notesSlide15.xml" ContentType="application/vnd.openxmlformats-officedocument.presentationml.notesSlide+xml"/>
  <Override PartName="/ppt/tags/tag31.xml" ContentType="application/vnd.openxmlformats-officedocument.presentationml.tags+xml"/>
  <Override PartName="/ppt/notesSlides/notesSlide16.xml" ContentType="application/vnd.openxmlformats-officedocument.presentationml.notesSlide+xml"/>
  <Override PartName="/ppt/tags/tag32.xml" ContentType="application/vnd.openxmlformats-officedocument.presentationml.tags+xml"/>
  <Override PartName="/ppt/notesSlides/notesSlide17.xml" ContentType="application/vnd.openxmlformats-officedocument.presentationml.notesSlide+xml"/>
  <Override PartName="/ppt/tags/tag33.xml" ContentType="application/vnd.openxmlformats-officedocument.presentationml.tags+xml"/>
  <Override PartName="/ppt/notesSlides/notesSlide18.xml" ContentType="application/vnd.openxmlformats-officedocument.presentationml.notesSlide+xml"/>
  <Override PartName="/ppt/tags/tag34.xml" ContentType="application/vnd.openxmlformats-officedocument.presentationml.tags+xml"/>
  <Override PartName="/ppt/notesSlides/notesSlide19.xml" ContentType="application/vnd.openxmlformats-officedocument.presentationml.notesSlide+xml"/>
  <Override PartName="/ppt/tags/tag35.xml" ContentType="application/vnd.openxmlformats-officedocument.presentationml.tags+xml"/>
  <Override PartName="/ppt/notesSlides/notesSlide20.xml" ContentType="application/vnd.openxmlformats-officedocument.presentationml.notesSlide+xml"/>
  <Override PartName="/ppt/tags/tag36.xml" ContentType="application/vnd.openxmlformats-officedocument.presentationml.tags+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2"/>
    <p:sldMasterId id="2147483676" r:id="rId3"/>
    <p:sldMasterId id="2147483691" r:id="rId4"/>
    <p:sldMasterId id="2147483696" r:id="rId5"/>
  </p:sldMasterIdLst>
  <p:notesMasterIdLst>
    <p:notesMasterId r:id="rId27"/>
  </p:notesMasterIdLst>
  <p:sldIdLst>
    <p:sldId id="438" r:id="rId6"/>
    <p:sldId id="465" r:id="rId7"/>
    <p:sldId id="485" r:id="rId8"/>
    <p:sldId id="473" r:id="rId9"/>
    <p:sldId id="474" r:id="rId10"/>
    <p:sldId id="468" r:id="rId11"/>
    <p:sldId id="433" r:id="rId12"/>
    <p:sldId id="479" r:id="rId13"/>
    <p:sldId id="302" r:id="rId14"/>
    <p:sldId id="476" r:id="rId15"/>
    <p:sldId id="338" r:id="rId16"/>
    <p:sldId id="478" r:id="rId17"/>
    <p:sldId id="434" r:id="rId18"/>
    <p:sldId id="486" r:id="rId19"/>
    <p:sldId id="481" r:id="rId20"/>
    <p:sldId id="487" r:id="rId21"/>
    <p:sldId id="469" r:id="rId22"/>
    <p:sldId id="471" r:id="rId23"/>
    <p:sldId id="477" r:id="rId24"/>
    <p:sldId id="307" r:id="rId25"/>
    <p:sldId id="430" r:id="rId26"/>
  </p:sldIdLst>
  <p:sldSz cx="12192000" cy="6858000"/>
  <p:notesSz cx="7315200" cy="96012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Harm of Removal" id="{B24E200D-6529-46F5-8F02-FE5094073AE5}">
          <p14:sldIdLst>
            <p14:sldId id="438"/>
            <p14:sldId id="465"/>
            <p14:sldId id="485"/>
            <p14:sldId id="473"/>
            <p14:sldId id="474"/>
            <p14:sldId id="468"/>
            <p14:sldId id="433"/>
            <p14:sldId id="479"/>
            <p14:sldId id="302"/>
            <p14:sldId id="476"/>
            <p14:sldId id="338"/>
            <p14:sldId id="478"/>
            <p14:sldId id="434"/>
            <p14:sldId id="486"/>
            <p14:sldId id="481"/>
            <p14:sldId id="487"/>
            <p14:sldId id="469"/>
            <p14:sldId id="471"/>
            <p14:sldId id="477"/>
            <p14:sldId id="307"/>
            <p14:sldId id="430"/>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ogel, Laura" initials="VL" lastIdx="27" clrIdx="0">
    <p:extLst>
      <p:ext uri="{19B8F6BF-5375-455C-9EA6-DF929625EA0E}">
        <p15:presenceInfo xmlns:p15="http://schemas.microsoft.com/office/powerpoint/2012/main" userId="S-1-5-21-2052111302-507921405-725345543-37901" providerId="AD"/>
      </p:ext>
    </p:extLst>
  </p:cmAuthor>
  <p:cmAuthor id="2" name="Hodges, Jasmine (DCYF)" initials="HJ(" lastIdx="8" clrIdx="1">
    <p:extLst>
      <p:ext uri="{19B8F6BF-5375-455C-9EA6-DF929625EA0E}">
        <p15:presenceInfo xmlns:p15="http://schemas.microsoft.com/office/powerpoint/2012/main" userId="S-1-5-21-2431200171-2229045319-550352214-404861" providerId="AD"/>
      </p:ext>
    </p:extLst>
  </p:cmAuthor>
  <p:cmAuthor id="3" name="Froberg, Tarassa (DCYF)" initials="FT(" lastIdx="3" clrIdx="2">
    <p:extLst>
      <p:ext uri="{19B8F6BF-5375-455C-9EA6-DF929625EA0E}">
        <p15:presenceInfo xmlns:p15="http://schemas.microsoft.com/office/powerpoint/2012/main" userId="S-1-5-21-2431200171-2229045319-550352214-1453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95683B"/>
    <a:srgbClr val="70AC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8" autoAdjust="0"/>
    <p:restoredTop sz="92553" autoAdjust="0"/>
  </p:normalViewPr>
  <p:slideViewPr>
    <p:cSldViewPr snapToGrid="0">
      <p:cViewPr>
        <p:scale>
          <a:sx n="39" d="100"/>
          <a:sy n="39" d="100"/>
        </p:scale>
        <p:origin x="920" y="55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2.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4.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gs" Target="tags/tag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3.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solidFill>
          <a:schemeClr val="lt1">
            <a:alpha val="27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Number of ACEs</c:v>
                </c:pt>
              </c:strCache>
            </c:strRef>
          </c:tx>
          <c:spPr>
            <a:solidFill>
              <a:schemeClr val="accent1"/>
            </a:solidFill>
            <a:ln>
              <a:solidFill>
                <a:schemeClr val="accent1">
                  <a:lumMod val="75000"/>
                </a:schemeClr>
              </a:solidFill>
            </a:ln>
            <a:effectLst/>
            <a:scene3d>
              <a:camera prst="orthographicFront"/>
              <a:lightRig rig="threePt" dir="t"/>
            </a:scene3d>
            <a:sp3d prstMaterial="translucentPowder">
              <a:contourClr>
                <a:schemeClr val="accent1">
                  <a:lumMod val="75000"/>
                </a:schemeClr>
              </a:contourClr>
            </a:sp3d>
          </c:spPr>
          <c:invertIfNegative val="0"/>
          <c:cat>
            <c:numRef>
              <c:f>Sheet1!$A$2:$A$5</c:f>
              <c:numCache>
                <c:formatCode>General</c:formatCode>
                <c:ptCount val="4"/>
              </c:numCache>
            </c:numRef>
          </c:cat>
          <c:val>
            <c:numRef>
              <c:f>Sheet1!$B$2:$B$5</c:f>
              <c:numCache>
                <c:formatCode>General</c:formatCode>
                <c:ptCount val="4"/>
                <c:pt idx="0">
                  <c:v>1.5</c:v>
                </c:pt>
                <c:pt idx="1">
                  <c:v>2.5</c:v>
                </c:pt>
                <c:pt idx="2">
                  <c:v>3.5</c:v>
                </c:pt>
                <c:pt idx="3">
                  <c:v>4.5</c:v>
                </c:pt>
              </c:numCache>
            </c:numRef>
          </c:val>
          <c:extLst>
            <c:ext xmlns:c16="http://schemas.microsoft.com/office/drawing/2014/chart" uri="{C3380CC4-5D6E-409C-BE32-E72D297353CC}">
              <c16:uniqueId val="{00000000-8A00-4F83-998C-F2D0CD7A4854}"/>
            </c:ext>
          </c:extLst>
        </c:ser>
        <c:dLbls>
          <c:showLegendKey val="0"/>
          <c:showVal val="0"/>
          <c:showCatName val="0"/>
          <c:showSerName val="0"/>
          <c:showPercent val="0"/>
          <c:showBubbleSize val="0"/>
        </c:dLbls>
        <c:gapWidth val="150"/>
        <c:shape val="box"/>
        <c:axId val="419928760"/>
        <c:axId val="419930328"/>
        <c:axId val="0"/>
      </c:bar3DChart>
      <c:catAx>
        <c:axId val="41992876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ln>
                  <a:noFill/>
                </a:ln>
                <a:solidFill>
                  <a:schemeClr val="tx1"/>
                </a:solidFill>
                <a:latin typeface="+mn-lt"/>
                <a:ea typeface="+mn-ea"/>
                <a:cs typeface="+mn-cs"/>
              </a:defRPr>
            </a:pPr>
            <a:endParaRPr lang="en-US"/>
          </a:p>
        </c:txPr>
        <c:crossAx val="419930328"/>
        <c:crosses val="autoZero"/>
        <c:auto val="1"/>
        <c:lblAlgn val="ctr"/>
        <c:lblOffset val="100"/>
        <c:noMultiLvlLbl val="0"/>
      </c:catAx>
      <c:valAx>
        <c:axId val="419930328"/>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419928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n>
            <a:noFill/>
          </a:ln>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2">
  <cs:axisTitle>
    <cs:lnRef idx="0"/>
    <cs:fillRef idx="0"/>
    <cs:effectRef idx="0"/>
    <cs:fontRef idx="minor">
      <a:schemeClr val="tx1">
        <a:lumMod val="50000"/>
        <a:lumOff val="50000"/>
      </a:schemeClr>
    </cs:fontRef>
    <cs:defRPr sz="1197" kern="1200"/>
  </cs:axisTitle>
  <cs:categoryAxis>
    <cs:lnRef idx="0"/>
    <cs:fillRef idx="0"/>
    <cs:effectRef idx="0"/>
    <cs:fontRef idx="minor">
      <a:schemeClr val="tx1">
        <a:lumMod val="50000"/>
        <a:lumOff val="50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lumMod val="75000"/>
          </a:schemeClr>
        </a:solidFill>
      </a:ln>
    </cs:spPr>
  </cs:dataPoint>
  <cs:dataPoint3D>
    <cs:lnRef idx="0">
      <cs:styleClr val="auto"/>
    </cs:lnRef>
    <cs:fillRef idx="0">
      <cs:styleClr val="auto"/>
    </cs:fillRef>
    <cs:effectRef idx="0"/>
    <cs:fontRef idx="minor">
      <a:schemeClr val="tx1"/>
    </cs:fontRef>
    <cs:spPr>
      <a:solidFill>
        <a:schemeClr val="phClr"/>
      </a:solidFill>
      <a:ln>
        <a:solidFill>
          <a:schemeClr val="phClr">
            <a:lumMod val="75000"/>
          </a:schemeClr>
        </a:solidFill>
      </a:ln>
      <a:scene3d>
        <a:camera prst="orthographicFront"/>
        <a:lightRig rig="threePt" dir="t"/>
      </a:scene3d>
      <a:sp3d prstMaterial="translucentPowder"/>
    </cs:spPr>
  </cs:dataPoint3D>
  <cs:dataPointLine>
    <cs:lnRef idx="0">
      <cs:styleClr val="auto"/>
    </cs:lnRef>
    <cs:fillRef idx="0"/>
    <cs:effectRef idx="0"/>
    <cs:fontRef idx="minor">
      <a:schemeClr val="tx1"/>
    </cs:fontRef>
    <cs:spPr>
      <a:ln w="28575" cap="rnd">
        <a:solidFill>
          <a:schemeClr val="phClr">
            <a:alpha val="70000"/>
          </a:schemeClr>
        </a:solidFill>
        <a:round/>
      </a:ln>
    </cs:spPr>
  </cs:dataPointLine>
  <cs:dataPointMarker>
    <cs:lnRef idx="0">
      <cs:styleClr val="auto"/>
    </cs:lnRef>
    <cs:fillRef idx="0">
      <cs:styleClr val="auto"/>
    </cs:fillRef>
    <cs:effectRef idx="0"/>
    <cs:fontRef idx="minor">
      <a:schemeClr val="dk1"/>
    </cs:fontRef>
    <cs:spPr>
      <a:solidFill>
        <a:schemeClr val="phClr">
          <a:alpha val="70000"/>
        </a:schemeClr>
      </a:solidFill>
      <a:ln>
        <a:solidFill>
          <a:schemeClr val="phClr">
            <a:lumMod val="7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tx1"/>
    </cs:fontRef>
    <cs:spPr>
      <a:solidFill>
        <a:schemeClr val="lt1">
          <a:alpha val="27000"/>
        </a:schemeClr>
      </a:solidFill>
      <a:sp3d/>
    </cs:spPr>
  </cs:floor>
  <cs:gridlineMajor>
    <cs:lnRef idx="0"/>
    <cs:fillRef idx="0"/>
    <cs:effectRef idx="0"/>
    <cs:fontRef idx="minor">
      <a:schemeClr val="tx1"/>
    </cs:fontRef>
    <cs:spPr>
      <a:ln w="9525" cap="flat" cmpd="sng" algn="ctr">
        <a:solidFill>
          <a:schemeClr val="tx1">
            <a:lumMod val="5000"/>
            <a:lumOff val="95000"/>
          </a:schemeClr>
        </a:solidFill>
        <a:round/>
      </a:ln>
    </cs:spPr>
  </cs:gridlineMajor>
  <cs:gridlineMinor>
    <cs:lnRef idx="0"/>
    <cs:fillRef idx="0"/>
    <cs:effectRef idx="0"/>
    <cs:fontRef idx="minor">
      <a:schemeClr val="tx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50000"/>
        <a:lumOff val="50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0" kern="1200" cap="none" spc="5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tx1"/>
    </cs:fontRef>
    <cs:spPr>
      <a:sp3d/>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3" dt="2023-03-20T12:40:26.730" idx="3">
    <p:pos x="10" y="10"/>
    <p:text>love this slide so much</p:text>
    <p:extLst>
      <p:ext uri="{C676402C-5697-4E1C-873F-D02D1690AC5C}">
        <p15:threadingInfo xmlns:p15="http://schemas.microsoft.com/office/powerpoint/2012/main" timeZoneBias="420"/>
      </p:ext>
    </p:extLst>
  </p:cm>
  <p:cm authorId="1" dt="2023-03-22T16:06:39.091" idx="17">
    <p:pos x="106" y="106"/>
    <p:text>Tarassa</p:text>
    <p:extLst>
      <p:ext uri="{C676402C-5697-4E1C-873F-D02D1690AC5C}">
        <p15:threadingInfo xmlns:p15="http://schemas.microsoft.com/office/powerpoint/2012/main" timeZoneBias="420"/>
      </p:ext>
    </p:extLst>
  </p:cm>
</p:cmLst>
</file>

<file path=ppt/diagrams/_rels/data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image" Target="../media/image34.jpg"/></Relationships>
</file>

<file path=ppt/diagrams/_rels/drawing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image" Target="../media/image34.jp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33141D-0F22-4B15-97F5-D6EDD1B7CD1A}" type="doc">
      <dgm:prSet loTypeId="urn:microsoft.com/office/officeart/2008/layout/TitledPictureBlocks" loCatId="picture" qsTypeId="urn:microsoft.com/office/officeart/2005/8/quickstyle/3d3" qsCatId="3D" csTypeId="urn:microsoft.com/office/officeart/2005/8/colors/colorful1" csCatId="colorful" phldr="1"/>
      <dgm:spPr/>
      <dgm:t>
        <a:bodyPr/>
        <a:lstStyle/>
        <a:p>
          <a:endParaRPr lang="en-US"/>
        </a:p>
      </dgm:t>
    </dgm:pt>
    <dgm:pt modelId="{906442A5-09CB-4C37-88D7-6040BDBEBEF2}">
      <dgm:prSet phldrT="[Text]" custT="1"/>
      <dgm:spPr>
        <a:solidFill>
          <a:srgbClr val="C00000"/>
        </a:solidFill>
      </dgm:spPr>
      <dgm:t>
        <a:bodyPr/>
        <a:lstStyle/>
        <a:p>
          <a:r>
            <a:rPr lang="en-US" sz="2400" dirty="0"/>
            <a:t>Unpredictable</a:t>
          </a:r>
        </a:p>
      </dgm:t>
    </dgm:pt>
    <dgm:pt modelId="{270648ED-ABD6-4266-819D-4F4808092C9E}" type="parTrans" cxnId="{9DB47909-F979-41A2-98B2-1E47AC26800B}">
      <dgm:prSet/>
      <dgm:spPr/>
      <dgm:t>
        <a:bodyPr/>
        <a:lstStyle/>
        <a:p>
          <a:endParaRPr lang="en-US"/>
        </a:p>
      </dgm:t>
    </dgm:pt>
    <dgm:pt modelId="{2E14A192-0358-47B1-99F9-872DF1B17627}" type="sibTrans" cxnId="{9DB47909-F979-41A2-98B2-1E47AC26800B}">
      <dgm:prSet/>
      <dgm:spPr/>
      <dgm:t>
        <a:bodyPr/>
        <a:lstStyle/>
        <a:p>
          <a:endParaRPr lang="en-US"/>
        </a:p>
      </dgm:t>
    </dgm:pt>
    <dgm:pt modelId="{D633B2E9-9222-4E32-994D-F505F4FCB0E3}">
      <dgm:prSet phldrT="[Text]"/>
      <dgm:spPr/>
      <dgm:t>
        <a:bodyPr/>
        <a:lstStyle/>
        <a:p>
          <a:r>
            <a:rPr lang="en-US" dirty="0"/>
            <a:t>Extreme</a:t>
          </a:r>
        </a:p>
      </dgm:t>
    </dgm:pt>
    <dgm:pt modelId="{3E34C2FA-8D78-4454-AADC-16D2F14F4938}" type="parTrans" cxnId="{3886A540-1D71-411D-BA95-5B833EC50544}">
      <dgm:prSet/>
      <dgm:spPr/>
      <dgm:t>
        <a:bodyPr/>
        <a:lstStyle/>
        <a:p>
          <a:endParaRPr lang="en-US"/>
        </a:p>
      </dgm:t>
    </dgm:pt>
    <dgm:pt modelId="{C8367C86-F851-4729-9EF3-00DF4DCAECEE}" type="sibTrans" cxnId="{3886A540-1D71-411D-BA95-5B833EC50544}">
      <dgm:prSet/>
      <dgm:spPr/>
      <dgm:t>
        <a:bodyPr/>
        <a:lstStyle/>
        <a:p>
          <a:endParaRPr lang="en-US"/>
        </a:p>
      </dgm:t>
    </dgm:pt>
    <dgm:pt modelId="{586397A3-6CE4-40F6-8E59-53F9790BFB41}">
      <dgm:prSet phldrT="[Text]" custT="1"/>
      <dgm:spPr>
        <a:solidFill>
          <a:schemeClr val="accent2"/>
        </a:solidFill>
      </dgm:spPr>
      <dgm:t>
        <a:bodyPr/>
        <a:lstStyle/>
        <a:p>
          <a:r>
            <a:rPr lang="en-US" sz="2400" dirty="0"/>
            <a:t>Predictable</a:t>
          </a:r>
          <a:endParaRPr lang="en-US" sz="2000" dirty="0"/>
        </a:p>
      </dgm:t>
    </dgm:pt>
    <dgm:pt modelId="{F24C21A5-080A-46C8-9858-DE6C0400B99A}" type="parTrans" cxnId="{0B7E27A6-B5E1-40AB-8CA2-CCF600337CEB}">
      <dgm:prSet/>
      <dgm:spPr/>
      <dgm:t>
        <a:bodyPr/>
        <a:lstStyle/>
        <a:p>
          <a:endParaRPr lang="en-US"/>
        </a:p>
      </dgm:t>
    </dgm:pt>
    <dgm:pt modelId="{95800E56-E635-4010-9215-84A4C3EB016D}" type="sibTrans" cxnId="{0B7E27A6-B5E1-40AB-8CA2-CCF600337CEB}">
      <dgm:prSet/>
      <dgm:spPr/>
      <dgm:t>
        <a:bodyPr/>
        <a:lstStyle/>
        <a:p>
          <a:endParaRPr lang="en-US"/>
        </a:p>
      </dgm:t>
    </dgm:pt>
    <dgm:pt modelId="{A681F906-6C4C-4464-84D3-08DFD176F42D}">
      <dgm:prSet phldrT="[Text]"/>
      <dgm:spPr/>
      <dgm:t>
        <a:bodyPr/>
        <a:lstStyle/>
        <a:p>
          <a:r>
            <a:rPr lang="en-US" dirty="0"/>
            <a:t>Moderate</a:t>
          </a:r>
        </a:p>
      </dgm:t>
    </dgm:pt>
    <dgm:pt modelId="{6BB087DD-FD08-4944-AB6E-4BE0ABEB4A28}" type="parTrans" cxnId="{AFA1A22E-26C3-4C22-9E0F-0D2C36234E7E}">
      <dgm:prSet/>
      <dgm:spPr/>
      <dgm:t>
        <a:bodyPr/>
        <a:lstStyle/>
        <a:p>
          <a:endParaRPr lang="en-US"/>
        </a:p>
      </dgm:t>
    </dgm:pt>
    <dgm:pt modelId="{E6682CE1-AB7A-4410-93CE-489B5F6D4304}" type="sibTrans" cxnId="{AFA1A22E-26C3-4C22-9E0F-0D2C36234E7E}">
      <dgm:prSet/>
      <dgm:spPr/>
      <dgm:t>
        <a:bodyPr/>
        <a:lstStyle/>
        <a:p>
          <a:endParaRPr lang="en-US"/>
        </a:p>
      </dgm:t>
    </dgm:pt>
    <dgm:pt modelId="{3A7757D7-00E6-44C9-BE1B-B91EC98847F8}">
      <dgm:prSet phldrT="[Text]"/>
      <dgm:spPr/>
      <dgm:t>
        <a:bodyPr/>
        <a:lstStyle/>
        <a:p>
          <a:r>
            <a:rPr lang="en-US" dirty="0"/>
            <a:t>Prolonged</a:t>
          </a:r>
        </a:p>
      </dgm:t>
    </dgm:pt>
    <dgm:pt modelId="{ED3FDF6E-F3B9-4E7D-88C9-627068170F5F}" type="parTrans" cxnId="{364B78AB-7FB4-43C2-A441-F25E317D6B8D}">
      <dgm:prSet/>
      <dgm:spPr/>
      <dgm:t>
        <a:bodyPr/>
        <a:lstStyle/>
        <a:p>
          <a:endParaRPr lang="en-US"/>
        </a:p>
      </dgm:t>
    </dgm:pt>
    <dgm:pt modelId="{3035EA9C-108B-4B2B-AE53-14760A0D03BA}" type="sibTrans" cxnId="{364B78AB-7FB4-43C2-A441-F25E317D6B8D}">
      <dgm:prSet/>
      <dgm:spPr/>
      <dgm:t>
        <a:bodyPr/>
        <a:lstStyle/>
        <a:p>
          <a:endParaRPr lang="en-US"/>
        </a:p>
      </dgm:t>
    </dgm:pt>
    <dgm:pt modelId="{4147A3D4-D179-42AC-BC82-9B2DBD744A0E}">
      <dgm:prSet phldrT="[Text]"/>
      <dgm:spPr/>
      <dgm:t>
        <a:bodyPr/>
        <a:lstStyle/>
        <a:p>
          <a:r>
            <a:rPr lang="en-US" dirty="0"/>
            <a:t>Sensitization/ </a:t>
          </a:r>
          <a:r>
            <a:rPr lang="en-US" b="1" dirty="0"/>
            <a:t>Vulnerability</a:t>
          </a:r>
        </a:p>
      </dgm:t>
    </dgm:pt>
    <dgm:pt modelId="{5646CF37-D811-4CD3-B51F-AC867C79645F}" type="parTrans" cxnId="{0BD55CD4-DE48-4160-9C3D-83376AEBBB79}">
      <dgm:prSet/>
      <dgm:spPr/>
      <dgm:t>
        <a:bodyPr/>
        <a:lstStyle/>
        <a:p>
          <a:endParaRPr lang="en-US"/>
        </a:p>
      </dgm:t>
    </dgm:pt>
    <dgm:pt modelId="{BB44DF7D-A402-4BAE-B175-ACD1425890CA}" type="sibTrans" cxnId="{0BD55CD4-DE48-4160-9C3D-83376AEBBB79}">
      <dgm:prSet/>
      <dgm:spPr/>
      <dgm:t>
        <a:bodyPr/>
        <a:lstStyle/>
        <a:p>
          <a:endParaRPr lang="en-US"/>
        </a:p>
      </dgm:t>
    </dgm:pt>
    <dgm:pt modelId="{716FA805-DFFA-4B60-90E6-0B93A565B429}">
      <dgm:prSet phldrT="[Text]"/>
      <dgm:spPr/>
      <dgm:t>
        <a:bodyPr/>
        <a:lstStyle/>
        <a:p>
          <a:r>
            <a:rPr lang="en-US" dirty="0"/>
            <a:t>Controllable</a:t>
          </a:r>
        </a:p>
      </dgm:t>
    </dgm:pt>
    <dgm:pt modelId="{D64D5AAD-5DAC-4ED6-99E2-6E5E60A28FDE}" type="parTrans" cxnId="{2E0E533A-7450-4334-B905-47AEED388164}">
      <dgm:prSet/>
      <dgm:spPr/>
      <dgm:t>
        <a:bodyPr/>
        <a:lstStyle/>
        <a:p>
          <a:endParaRPr lang="en-US"/>
        </a:p>
      </dgm:t>
    </dgm:pt>
    <dgm:pt modelId="{FA44ABA8-3713-4F45-A0E4-C7E26ADC76F4}" type="sibTrans" cxnId="{2E0E533A-7450-4334-B905-47AEED388164}">
      <dgm:prSet/>
      <dgm:spPr/>
      <dgm:t>
        <a:bodyPr/>
        <a:lstStyle/>
        <a:p>
          <a:endParaRPr lang="en-US"/>
        </a:p>
      </dgm:t>
    </dgm:pt>
    <dgm:pt modelId="{5923F266-BA24-4290-A9E5-CD6F3995B1D3}">
      <dgm:prSet phldrT="[Text]"/>
      <dgm:spPr/>
      <dgm:t>
        <a:bodyPr/>
        <a:lstStyle/>
        <a:p>
          <a:r>
            <a:rPr lang="en-US" dirty="0"/>
            <a:t>Tolerance/ </a:t>
          </a:r>
          <a:r>
            <a:rPr lang="en-US" b="1" dirty="0"/>
            <a:t>Resilience</a:t>
          </a:r>
        </a:p>
        <a:p>
          <a:endParaRPr lang="en-US" dirty="0"/>
        </a:p>
      </dgm:t>
    </dgm:pt>
    <dgm:pt modelId="{04AC55B6-A4CE-4B5B-90F9-A034D9474323}" type="parTrans" cxnId="{9DE6FF44-4F59-41F6-A0AE-1C176DDBFEA6}">
      <dgm:prSet/>
      <dgm:spPr/>
      <dgm:t>
        <a:bodyPr/>
        <a:lstStyle/>
        <a:p>
          <a:endParaRPr lang="en-US"/>
        </a:p>
      </dgm:t>
    </dgm:pt>
    <dgm:pt modelId="{9B703455-1EE6-4C3D-A0FC-F08A52C5064F}" type="sibTrans" cxnId="{9DE6FF44-4F59-41F6-A0AE-1C176DDBFEA6}">
      <dgm:prSet/>
      <dgm:spPr/>
      <dgm:t>
        <a:bodyPr/>
        <a:lstStyle/>
        <a:p>
          <a:endParaRPr lang="en-US"/>
        </a:p>
      </dgm:t>
    </dgm:pt>
    <dgm:pt modelId="{173A8392-B92F-42B9-94E2-6CCA08B35CC1}" type="pres">
      <dgm:prSet presAssocID="{3E33141D-0F22-4B15-97F5-D6EDD1B7CD1A}" presName="rootNode" presStyleCnt="0">
        <dgm:presLayoutVars>
          <dgm:chMax/>
          <dgm:chPref/>
          <dgm:dir/>
          <dgm:animLvl val="lvl"/>
        </dgm:presLayoutVars>
      </dgm:prSet>
      <dgm:spPr/>
    </dgm:pt>
    <dgm:pt modelId="{56036D92-0D8F-405E-A98A-04CC655D96BC}" type="pres">
      <dgm:prSet presAssocID="{906442A5-09CB-4C37-88D7-6040BDBEBEF2}" presName="composite" presStyleCnt="0"/>
      <dgm:spPr/>
    </dgm:pt>
    <dgm:pt modelId="{7F056C21-003D-4222-9E77-99514F90C3CF}" type="pres">
      <dgm:prSet presAssocID="{906442A5-09CB-4C37-88D7-6040BDBEBEF2}" presName="ParentText" presStyleLbl="node1" presStyleIdx="0" presStyleCnt="2" custLinFactNeighborX="-648" custLinFactNeighborY="901">
        <dgm:presLayoutVars>
          <dgm:chMax val="1"/>
          <dgm:chPref val="1"/>
          <dgm:bulletEnabled val="1"/>
        </dgm:presLayoutVars>
      </dgm:prSet>
      <dgm:spPr/>
    </dgm:pt>
    <dgm:pt modelId="{D703F385-DCCC-4772-B489-7D64332D528D}" type="pres">
      <dgm:prSet presAssocID="{906442A5-09CB-4C37-88D7-6040BDBEBEF2}" presName="Image" presStyleLbl="b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dgm:spPr>
    </dgm:pt>
    <dgm:pt modelId="{B1BE30F4-EBF6-406A-B021-34046EE0D611}" type="pres">
      <dgm:prSet presAssocID="{906442A5-09CB-4C37-88D7-6040BDBEBEF2}" presName="ChildText" presStyleLbl="fgAcc1" presStyleIdx="0" presStyleCnt="2" custScaleX="120608">
        <dgm:presLayoutVars>
          <dgm:chMax val="0"/>
          <dgm:chPref val="0"/>
          <dgm:bulletEnabled val="1"/>
        </dgm:presLayoutVars>
      </dgm:prSet>
      <dgm:spPr/>
    </dgm:pt>
    <dgm:pt modelId="{BB0EF242-C939-4F70-83F8-42DF57C38542}" type="pres">
      <dgm:prSet presAssocID="{2E14A192-0358-47B1-99F9-872DF1B17627}" presName="sibTrans" presStyleCnt="0"/>
      <dgm:spPr/>
    </dgm:pt>
    <dgm:pt modelId="{E782B3AF-08CE-4A3E-8E92-8DC6CD557E4F}" type="pres">
      <dgm:prSet presAssocID="{586397A3-6CE4-40F6-8E59-53F9790BFB41}" presName="composite" presStyleCnt="0"/>
      <dgm:spPr/>
    </dgm:pt>
    <dgm:pt modelId="{E524AE17-68B1-4E68-8789-9EC09128D7FC}" type="pres">
      <dgm:prSet presAssocID="{586397A3-6CE4-40F6-8E59-53F9790BFB41}" presName="ParentText" presStyleLbl="node1" presStyleIdx="1" presStyleCnt="2">
        <dgm:presLayoutVars>
          <dgm:chMax val="1"/>
          <dgm:chPref val="1"/>
          <dgm:bulletEnabled val="1"/>
        </dgm:presLayoutVars>
      </dgm:prSet>
      <dgm:spPr/>
    </dgm:pt>
    <dgm:pt modelId="{D5FDC992-0450-4F9A-BC14-3868DFD9FCD1}" type="pres">
      <dgm:prSet presAssocID="{586397A3-6CE4-40F6-8E59-53F9790BFB41}" presName="Image" presStyleLbl="bgImgPlace1" presStyleIdx="1" presStyleCnt="2" custScaleY="103738"/>
      <dgm:spPr>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dgm:spPr>
    </dgm:pt>
    <dgm:pt modelId="{419ACC7E-BAD0-4BAF-AD21-5D8BDAA80D5C}" type="pres">
      <dgm:prSet presAssocID="{586397A3-6CE4-40F6-8E59-53F9790BFB41}" presName="ChildText" presStyleLbl="fgAcc1" presStyleIdx="1" presStyleCnt="2">
        <dgm:presLayoutVars>
          <dgm:chMax val="0"/>
          <dgm:chPref val="0"/>
          <dgm:bulletEnabled val="1"/>
        </dgm:presLayoutVars>
      </dgm:prSet>
      <dgm:spPr/>
    </dgm:pt>
  </dgm:ptLst>
  <dgm:cxnLst>
    <dgm:cxn modelId="{9DB47909-F979-41A2-98B2-1E47AC26800B}" srcId="{3E33141D-0F22-4B15-97F5-D6EDD1B7CD1A}" destId="{906442A5-09CB-4C37-88D7-6040BDBEBEF2}" srcOrd="0" destOrd="0" parTransId="{270648ED-ABD6-4266-819D-4F4808092C9E}" sibTransId="{2E14A192-0358-47B1-99F9-872DF1B17627}"/>
    <dgm:cxn modelId="{D5560B1B-9927-4020-A83E-31E626A47855}" type="presOf" srcId="{A681F906-6C4C-4464-84D3-08DFD176F42D}" destId="{419ACC7E-BAD0-4BAF-AD21-5D8BDAA80D5C}" srcOrd="0" destOrd="0" presId="urn:microsoft.com/office/officeart/2008/layout/TitledPictureBlocks"/>
    <dgm:cxn modelId="{AFA1A22E-26C3-4C22-9E0F-0D2C36234E7E}" srcId="{586397A3-6CE4-40F6-8E59-53F9790BFB41}" destId="{A681F906-6C4C-4464-84D3-08DFD176F42D}" srcOrd="0" destOrd="0" parTransId="{6BB087DD-FD08-4944-AB6E-4BE0ABEB4A28}" sibTransId="{E6682CE1-AB7A-4410-93CE-489B5F6D4304}"/>
    <dgm:cxn modelId="{2E0E533A-7450-4334-B905-47AEED388164}" srcId="{586397A3-6CE4-40F6-8E59-53F9790BFB41}" destId="{716FA805-DFFA-4B60-90E6-0B93A565B429}" srcOrd="1" destOrd="0" parTransId="{D64D5AAD-5DAC-4ED6-99E2-6E5E60A28FDE}" sibTransId="{FA44ABA8-3713-4F45-A0E4-C7E26ADC76F4}"/>
    <dgm:cxn modelId="{3886A540-1D71-411D-BA95-5B833EC50544}" srcId="{906442A5-09CB-4C37-88D7-6040BDBEBEF2}" destId="{D633B2E9-9222-4E32-994D-F505F4FCB0E3}" srcOrd="0" destOrd="0" parTransId="{3E34C2FA-8D78-4454-AADC-16D2F14F4938}" sibTransId="{C8367C86-F851-4729-9EF3-00DF4DCAECEE}"/>
    <dgm:cxn modelId="{9DE6FF44-4F59-41F6-A0AE-1C176DDBFEA6}" srcId="{586397A3-6CE4-40F6-8E59-53F9790BFB41}" destId="{5923F266-BA24-4290-A9E5-CD6F3995B1D3}" srcOrd="2" destOrd="0" parTransId="{04AC55B6-A4CE-4B5B-90F9-A034D9474323}" sibTransId="{9B703455-1EE6-4C3D-A0FC-F08A52C5064F}"/>
    <dgm:cxn modelId="{BF3DE066-150C-4510-92A7-B655216C3FB6}" type="presOf" srcId="{3E33141D-0F22-4B15-97F5-D6EDD1B7CD1A}" destId="{173A8392-B92F-42B9-94E2-6CCA08B35CC1}" srcOrd="0" destOrd="0" presId="urn:microsoft.com/office/officeart/2008/layout/TitledPictureBlocks"/>
    <dgm:cxn modelId="{44232167-37BC-483F-A108-CA49B5A3C792}" type="presOf" srcId="{D633B2E9-9222-4E32-994D-F505F4FCB0E3}" destId="{B1BE30F4-EBF6-406A-B021-34046EE0D611}" srcOrd="0" destOrd="0" presId="urn:microsoft.com/office/officeart/2008/layout/TitledPictureBlocks"/>
    <dgm:cxn modelId="{C829AD69-5504-43BB-A3E0-D5F42E4470F7}" type="presOf" srcId="{4147A3D4-D179-42AC-BC82-9B2DBD744A0E}" destId="{B1BE30F4-EBF6-406A-B021-34046EE0D611}" srcOrd="0" destOrd="2" presId="urn:microsoft.com/office/officeart/2008/layout/TitledPictureBlocks"/>
    <dgm:cxn modelId="{35E6734C-A0E6-4D48-A5B6-CB60B429DDDD}" type="presOf" srcId="{906442A5-09CB-4C37-88D7-6040BDBEBEF2}" destId="{7F056C21-003D-4222-9E77-99514F90C3CF}" srcOrd="0" destOrd="0" presId="urn:microsoft.com/office/officeart/2008/layout/TitledPictureBlocks"/>
    <dgm:cxn modelId="{AC53D48F-2EC0-45FD-8BA0-4829787D30B3}" type="presOf" srcId="{716FA805-DFFA-4B60-90E6-0B93A565B429}" destId="{419ACC7E-BAD0-4BAF-AD21-5D8BDAA80D5C}" srcOrd="0" destOrd="1" presId="urn:microsoft.com/office/officeart/2008/layout/TitledPictureBlocks"/>
    <dgm:cxn modelId="{A16F749F-66C5-444B-9B2A-66B08F196DB1}" type="presOf" srcId="{586397A3-6CE4-40F6-8E59-53F9790BFB41}" destId="{E524AE17-68B1-4E68-8789-9EC09128D7FC}" srcOrd="0" destOrd="0" presId="urn:microsoft.com/office/officeart/2008/layout/TitledPictureBlocks"/>
    <dgm:cxn modelId="{39D623A5-2942-44F0-9AC1-491ADAD9A88D}" type="presOf" srcId="{3A7757D7-00E6-44C9-BE1B-B91EC98847F8}" destId="{B1BE30F4-EBF6-406A-B021-34046EE0D611}" srcOrd="0" destOrd="1" presId="urn:microsoft.com/office/officeart/2008/layout/TitledPictureBlocks"/>
    <dgm:cxn modelId="{0B7E27A6-B5E1-40AB-8CA2-CCF600337CEB}" srcId="{3E33141D-0F22-4B15-97F5-D6EDD1B7CD1A}" destId="{586397A3-6CE4-40F6-8E59-53F9790BFB41}" srcOrd="1" destOrd="0" parTransId="{F24C21A5-080A-46C8-9858-DE6C0400B99A}" sibTransId="{95800E56-E635-4010-9215-84A4C3EB016D}"/>
    <dgm:cxn modelId="{364B78AB-7FB4-43C2-A441-F25E317D6B8D}" srcId="{906442A5-09CB-4C37-88D7-6040BDBEBEF2}" destId="{3A7757D7-00E6-44C9-BE1B-B91EC98847F8}" srcOrd="1" destOrd="0" parTransId="{ED3FDF6E-F3B9-4E7D-88C9-627068170F5F}" sibTransId="{3035EA9C-108B-4B2B-AE53-14760A0D03BA}"/>
    <dgm:cxn modelId="{0BD55CD4-DE48-4160-9C3D-83376AEBBB79}" srcId="{906442A5-09CB-4C37-88D7-6040BDBEBEF2}" destId="{4147A3D4-D179-42AC-BC82-9B2DBD744A0E}" srcOrd="2" destOrd="0" parTransId="{5646CF37-D811-4CD3-B51F-AC867C79645F}" sibTransId="{BB44DF7D-A402-4BAE-B175-ACD1425890CA}"/>
    <dgm:cxn modelId="{EA5312DC-18F0-4F1E-BCCC-AE5A1CB36964}" type="presOf" srcId="{5923F266-BA24-4290-A9E5-CD6F3995B1D3}" destId="{419ACC7E-BAD0-4BAF-AD21-5D8BDAA80D5C}" srcOrd="0" destOrd="2" presId="urn:microsoft.com/office/officeart/2008/layout/TitledPictureBlocks"/>
    <dgm:cxn modelId="{7C37DFED-B7A8-42E1-BEA7-2F1BDEC94D41}" type="presParOf" srcId="{173A8392-B92F-42B9-94E2-6CCA08B35CC1}" destId="{56036D92-0D8F-405E-A98A-04CC655D96BC}" srcOrd="0" destOrd="0" presId="urn:microsoft.com/office/officeart/2008/layout/TitledPictureBlocks"/>
    <dgm:cxn modelId="{E504CB3B-A5EE-47AD-8870-97AE448855A1}" type="presParOf" srcId="{56036D92-0D8F-405E-A98A-04CC655D96BC}" destId="{7F056C21-003D-4222-9E77-99514F90C3CF}" srcOrd="0" destOrd="0" presId="urn:microsoft.com/office/officeart/2008/layout/TitledPictureBlocks"/>
    <dgm:cxn modelId="{D6AAEDCD-6720-4C76-BCFB-7EFD322CDB30}" type="presParOf" srcId="{56036D92-0D8F-405E-A98A-04CC655D96BC}" destId="{D703F385-DCCC-4772-B489-7D64332D528D}" srcOrd="1" destOrd="0" presId="urn:microsoft.com/office/officeart/2008/layout/TitledPictureBlocks"/>
    <dgm:cxn modelId="{5F5AAC94-7A67-4804-BBCC-DAF1C9E54D38}" type="presParOf" srcId="{56036D92-0D8F-405E-A98A-04CC655D96BC}" destId="{B1BE30F4-EBF6-406A-B021-34046EE0D611}" srcOrd="2" destOrd="0" presId="urn:microsoft.com/office/officeart/2008/layout/TitledPictureBlocks"/>
    <dgm:cxn modelId="{185CFD12-E65D-4FD0-83B6-B4CA91B062F1}" type="presParOf" srcId="{173A8392-B92F-42B9-94E2-6CCA08B35CC1}" destId="{BB0EF242-C939-4F70-83F8-42DF57C38542}" srcOrd="1" destOrd="0" presId="urn:microsoft.com/office/officeart/2008/layout/TitledPictureBlocks"/>
    <dgm:cxn modelId="{F766358F-5866-403C-BDB3-21557A5F2C84}" type="presParOf" srcId="{173A8392-B92F-42B9-94E2-6CCA08B35CC1}" destId="{E782B3AF-08CE-4A3E-8E92-8DC6CD557E4F}" srcOrd="2" destOrd="0" presId="urn:microsoft.com/office/officeart/2008/layout/TitledPictureBlocks"/>
    <dgm:cxn modelId="{86A2A3FF-8940-4BDA-BD77-540921677934}" type="presParOf" srcId="{E782B3AF-08CE-4A3E-8E92-8DC6CD557E4F}" destId="{E524AE17-68B1-4E68-8789-9EC09128D7FC}" srcOrd="0" destOrd="0" presId="urn:microsoft.com/office/officeart/2008/layout/TitledPictureBlocks"/>
    <dgm:cxn modelId="{716B0BDB-DCA9-43F3-A4BF-8F6E26BF6A9A}" type="presParOf" srcId="{E782B3AF-08CE-4A3E-8E92-8DC6CD557E4F}" destId="{D5FDC992-0450-4F9A-BC14-3868DFD9FCD1}" srcOrd="1" destOrd="0" presId="urn:microsoft.com/office/officeart/2008/layout/TitledPictureBlocks"/>
    <dgm:cxn modelId="{03B04254-0964-4668-A0D2-2BC880F5BC96}" type="presParOf" srcId="{E782B3AF-08CE-4A3E-8E92-8DC6CD557E4F}" destId="{419ACC7E-BAD0-4BAF-AD21-5D8BDAA80D5C}" srcOrd="2" destOrd="0" presId="urn:microsoft.com/office/officeart/2008/layout/Titled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03F385-DCCC-4772-B489-7D64332D528D}">
      <dsp:nvSpPr>
        <dsp:cNvPr id="0" name=""/>
        <dsp:cNvSpPr/>
      </dsp:nvSpPr>
      <dsp:spPr>
        <a:xfrm>
          <a:off x="6977" y="1456928"/>
          <a:ext cx="3619910" cy="3067128"/>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6000" r="-6000"/>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B1BE30F4-EBF6-406A-B021-34046EE0D611}">
      <dsp:nvSpPr>
        <dsp:cNvPr id="0" name=""/>
        <dsp:cNvSpPr/>
      </dsp:nvSpPr>
      <dsp:spPr>
        <a:xfrm>
          <a:off x="2967979" y="1886136"/>
          <a:ext cx="2070246" cy="1786546"/>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Extreme</a:t>
          </a:r>
        </a:p>
        <a:p>
          <a:pPr marL="171450" lvl="1" indent="-171450" algn="l" defTabSz="800100">
            <a:lnSpc>
              <a:spcPct val="90000"/>
            </a:lnSpc>
            <a:spcBef>
              <a:spcPct val="0"/>
            </a:spcBef>
            <a:spcAft>
              <a:spcPct val="15000"/>
            </a:spcAft>
            <a:buChar char="•"/>
          </a:pPr>
          <a:r>
            <a:rPr lang="en-US" sz="1800" kern="1200" dirty="0"/>
            <a:t>Prolonged</a:t>
          </a:r>
        </a:p>
        <a:p>
          <a:pPr marL="171450" lvl="1" indent="-171450" algn="l" defTabSz="800100">
            <a:lnSpc>
              <a:spcPct val="90000"/>
            </a:lnSpc>
            <a:spcBef>
              <a:spcPct val="0"/>
            </a:spcBef>
            <a:spcAft>
              <a:spcPct val="15000"/>
            </a:spcAft>
            <a:buChar char="•"/>
          </a:pPr>
          <a:r>
            <a:rPr lang="en-US" sz="1800" kern="1200" dirty="0"/>
            <a:t>Sensitization/ </a:t>
          </a:r>
          <a:r>
            <a:rPr lang="en-US" sz="1800" b="1" kern="1200" dirty="0"/>
            <a:t>Vulnerability</a:t>
          </a:r>
        </a:p>
      </dsp:txBody>
      <dsp:txXfrm>
        <a:off x="3020305" y="1938462"/>
        <a:ext cx="1965594" cy="1681894"/>
      </dsp:txXfrm>
    </dsp:sp>
    <dsp:sp modelId="{7F056C21-003D-4222-9E77-99514F90C3CF}">
      <dsp:nvSpPr>
        <dsp:cNvPr id="0" name=""/>
        <dsp:cNvSpPr/>
      </dsp:nvSpPr>
      <dsp:spPr>
        <a:xfrm>
          <a:off x="0" y="876852"/>
          <a:ext cx="3619910" cy="528147"/>
        </a:xfrm>
        <a:prstGeom prst="rect">
          <a:avLst/>
        </a:prstGeom>
        <a:solidFill>
          <a:srgbClr val="C00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Unpredictable</a:t>
          </a:r>
        </a:p>
      </dsp:txBody>
      <dsp:txXfrm>
        <a:off x="0" y="876852"/>
        <a:ext cx="3619910" cy="528147"/>
      </dsp:txXfrm>
    </dsp:sp>
    <dsp:sp modelId="{D5FDC992-0450-4F9A-BC14-3868DFD9FCD1}">
      <dsp:nvSpPr>
        <dsp:cNvPr id="0" name=""/>
        <dsp:cNvSpPr/>
      </dsp:nvSpPr>
      <dsp:spPr>
        <a:xfrm>
          <a:off x="5762383" y="1370941"/>
          <a:ext cx="3619910" cy="3181777"/>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419ACC7E-BAD0-4BAF-AD21-5D8BDAA80D5C}">
      <dsp:nvSpPr>
        <dsp:cNvPr id="0" name=""/>
        <dsp:cNvSpPr/>
      </dsp:nvSpPr>
      <dsp:spPr>
        <a:xfrm>
          <a:off x="8900254" y="1857474"/>
          <a:ext cx="1716508" cy="1786546"/>
        </a:xfrm>
        <a:prstGeom prst="roundRect">
          <a:avLst>
            <a:gd name="adj" fmla="val 10000"/>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Moderate</a:t>
          </a:r>
        </a:p>
        <a:p>
          <a:pPr marL="171450" lvl="1" indent="-171450" algn="l" defTabSz="800100">
            <a:lnSpc>
              <a:spcPct val="90000"/>
            </a:lnSpc>
            <a:spcBef>
              <a:spcPct val="0"/>
            </a:spcBef>
            <a:spcAft>
              <a:spcPct val="15000"/>
            </a:spcAft>
            <a:buChar char="•"/>
          </a:pPr>
          <a:r>
            <a:rPr lang="en-US" sz="1800" kern="1200" dirty="0"/>
            <a:t>Controllable</a:t>
          </a:r>
        </a:p>
        <a:p>
          <a:pPr marL="171450" lvl="1" indent="-171450" algn="l" defTabSz="800100">
            <a:lnSpc>
              <a:spcPct val="90000"/>
            </a:lnSpc>
            <a:spcBef>
              <a:spcPct val="0"/>
            </a:spcBef>
            <a:spcAft>
              <a:spcPct val="15000"/>
            </a:spcAft>
            <a:buChar char="•"/>
          </a:pPr>
          <a:r>
            <a:rPr lang="en-US" sz="1800" kern="1200" dirty="0"/>
            <a:t>Tolerance/ </a:t>
          </a:r>
          <a:r>
            <a:rPr lang="en-US" sz="1800" b="1" kern="1200" dirty="0"/>
            <a:t>Resilience</a:t>
          </a:r>
        </a:p>
        <a:p>
          <a:pPr marL="171450" lvl="1" indent="-171450" algn="l" defTabSz="800100">
            <a:lnSpc>
              <a:spcPct val="90000"/>
            </a:lnSpc>
            <a:spcBef>
              <a:spcPct val="0"/>
            </a:spcBef>
            <a:spcAft>
              <a:spcPct val="15000"/>
            </a:spcAft>
            <a:buChar char="•"/>
          </a:pPr>
          <a:endParaRPr lang="en-US" sz="1800" kern="1200" dirty="0"/>
        </a:p>
      </dsp:txBody>
      <dsp:txXfrm>
        <a:off x="8950529" y="1907749"/>
        <a:ext cx="1615958" cy="1685996"/>
      </dsp:txXfrm>
    </dsp:sp>
    <dsp:sp modelId="{E524AE17-68B1-4E68-8789-9EC09128D7FC}">
      <dsp:nvSpPr>
        <dsp:cNvPr id="0" name=""/>
        <dsp:cNvSpPr/>
      </dsp:nvSpPr>
      <dsp:spPr>
        <a:xfrm>
          <a:off x="5762383" y="843431"/>
          <a:ext cx="3619910" cy="528147"/>
        </a:xfrm>
        <a:prstGeom prst="rect">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Predictable</a:t>
          </a:r>
          <a:endParaRPr lang="en-US" sz="2000" kern="1200" dirty="0"/>
        </a:p>
      </dsp:txBody>
      <dsp:txXfrm>
        <a:off x="5762383" y="843431"/>
        <a:ext cx="3619910" cy="528147"/>
      </dsp:txXfrm>
    </dsp:sp>
  </dsp:spTree>
</dsp:drawing>
</file>

<file path=ppt/diagrams/layout1.xml><?xml version="1.0" encoding="utf-8"?>
<dgm:layoutDef xmlns:dgm="http://schemas.openxmlformats.org/drawingml/2006/diagram" xmlns:a="http://schemas.openxmlformats.org/drawingml/2006/main" uniqueId="urn:microsoft.com/office/officeart/2008/layout/TitledPictureBlocks">
  <dgm:title val=""/>
  <dgm:desc val=""/>
  <dgm:catLst>
    <dgm:cat type="picture" pri="10000"/>
    <dgm:cat type="pictureconvert" pri="10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rootNode">
    <dgm:varLst>
      <dgm:chMax/>
      <dgm:chPref/>
      <dgm:dir/>
      <dgm:animLvl val="lvl"/>
    </dgm:varLst>
    <dgm:choose name="Name0">
      <dgm:if name="Name1" func="var" arg="dir" op="equ" val="norm">
        <dgm:alg type="snake">
          <dgm:param type="off" val="ctr"/>
          <dgm:param type="grDir" val="tL"/>
        </dgm:alg>
      </dgm:if>
      <dgm:else name="Name2">
        <dgm:alg type="snake">
          <dgm:param type="off" val="ctr"/>
          <dgm:param type="grDir" val="tR"/>
        </dgm:alg>
      </dgm:else>
    </dgm:choose>
    <dgm:shape xmlns:r="http://schemas.openxmlformats.org/officeDocument/2006/relationships" r:blip="">
      <dgm:adjLst/>
    </dgm:shape>
    <dgm:constrLst>
      <dgm:constr type="primFontSz" for="des" forName="ParentText" op="equ"/>
      <dgm:constr type="primFontSz" for="des" forName="ChildText" op="equ"/>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787"/>
        </dgm:alg>
        <dgm:shape xmlns:r="http://schemas.openxmlformats.org/officeDocument/2006/relationships" r:blip="">
          <dgm:adjLst/>
        </dgm:shape>
        <dgm:choose name="Name3">
          <dgm:if name="Name4" func="var" arg="dir" op="equ" val="norm">
            <dgm:constrLst>
              <dgm:constr type="l" for="ch" forName="ParentText" refType="w" fact="0"/>
              <dgm:constr type="t" for="ch" forName="ParentText" refType="h" fact="0"/>
              <dgm:constr type="w" for="ch" forName="ParentText" refType="w" fact="0.7457"/>
              <dgm:constr type="h" for="ch" forName="ParentText" refType="h" fact="0.15"/>
              <dgm:constr type="l" for="ch" forName="Image" refType="w" fact="0"/>
              <dgm:constr type="t" for="ch" forName="Image" refType="h" fact="0.1661"/>
              <dgm:constr type="w" for="ch" forName="Image" refType="w" fact="0.7457"/>
              <dgm:constr type="h" for="ch" forName="Image" refType="h" fact="0.8711"/>
              <dgm:constr type="l" for="ch" forName="ChildText" refType="w" fact="0.6464"/>
              <dgm:constr type="t" for="ch" forName="ChildText" refType="h" fact="0.288"/>
              <dgm:constr type="w" for="ch" forName="ChildText" refType="w" fact="0.3536"/>
              <dgm:constr type="h" for="ch" forName="ChildText" refType="h" fact="0.5074"/>
            </dgm:constrLst>
          </dgm:if>
          <dgm:else name="Name5">
            <dgm:constrLst>
              <dgm:constr type="l" for="ch" forName="ParentText" refType="w" fact="0.26"/>
              <dgm:constr type="t" for="ch" forName="ParentText" refType="h" fact="0"/>
              <dgm:constr type="w" for="ch" forName="ParentText" refType="w" fact="0.7457"/>
              <dgm:constr type="h" for="ch" forName="ParentText" refType="h" fact="0.15"/>
              <dgm:constr type="l" for="ch" forName="Image" refType="w" fact="0.26"/>
              <dgm:constr type="t" for="ch" forName="Image" refType="h" fact="0.1661"/>
              <dgm:constr type="w" for="ch" forName="Image" refType="w" fact="0.7446"/>
              <dgm:constr type="h" for="ch" forName="Image" refType="h" fact="0.8711"/>
              <dgm:constr type="l" for="ch" forName="ChildText" refType="w" fact="0"/>
              <dgm:constr type="t" for="ch" forName="ChildText" refType="h" fact="0.288"/>
              <dgm:constr type="w" for="ch" forName="ChildText" refType="w" fact="0.3536"/>
              <dgm:constr type="h" for="ch" forName="ChildText" refType="h" fact="0.5074"/>
            </dgm:constrLst>
          </dgm:else>
        </dgm:choose>
        <dgm:layoutNode name="ParentText" styleLbl="node1">
          <dgm:varLst>
            <dgm:chMax val="1"/>
            <dgm:chPref val="1"/>
            <dgm:bulletEnabled val="1"/>
          </dgm:varLst>
          <dgm:alg type="tx"/>
          <dgm:shape xmlns:r="http://schemas.openxmlformats.org/officeDocument/2006/relationships" type="rect" r:blip="" zOrderOff="10">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Image" styleLbl="bgImgPlace1">
          <dgm:alg type="sp"/>
          <dgm:shape xmlns:r="http://schemas.openxmlformats.org/officeDocument/2006/relationships" type="rect" r:blip="" blipPhldr="1">
            <dgm:adjLst/>
          </dgm:shape>
          <dgm:presOf/>
        </dgm:layoutNode>
        <dgm:layoutNode name="ChildText" styleLbl="fgAcc1">
          <dgm:varLst>
            <dgm:chMax val="0"/>
            <dgm:chPref val="0"/>
            <dgm:bulletEnabled val="1"/>
          </dgm:varLst>
          <dgm:choose name="Name6">
            <dgm:if name="Name7" axis="des" ptType="node" func="cnt" op="equ" val="1">
              <dgm:alg type="tx">
                <dgm:param type="stBulletLvl" val="2"/>
                <dgm:param type="txAnchorVertCh" val="mid"/>
                <dgm:param type="parTxLTRAlign" val="l"/>
              </dgm:alg>
            </dgm:if>
            <dgm:else name="Name8">
              <dgm:alg type="tx">
                <dgm:param type="stBulletLvl" val="1"/>
                <dgm:param type="txAnchorVertCh" val="mid"/>
              </dgm:alg>
            </dgm:else>
          </dgm:choose>
          <dgm:choose name="Name9">
            <dgm:if name="Name10" axis="ch" ptType="node" func="cnt" op="gte" val="1">
              <dgm:shape xmlns:r="http://schemas.openxmlformats.org/officeDocument/2006/relationships" type="roundRect" r:blip="">
                <dgm:adjLst>
                  <dgm:adj idx="1" val="0.1"/>
                </dgm:adjLst>
              </dgm:shape>
              <dgm:presOf axis="des" ptType="node"/>
            </dgm:if>
            <dgm:else name="Name11">
              <dgm:shape xmlns:r="http://schemas.openxmlformats.org/officeDocument/2006/relationships" type="roundRect" r:blip="" hideGeom="1">
                <dgm:adjLst>
                  <dgm:adj idx="1" val="0.1"/>
                </dgm:adjLst>
              </dgm:shape>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3F358EA8-4193-4D9E-A93B-DF41DDB72038}" type="datetimeFigureOut">
              <a:rPr lang="en-US" smtClean="0"/>
              <a:t>10/17/2023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986B32AC-2FD7-4DDC-BCD4-D9D54EB2B01E}" type="slidenum">
              <a:rPr lang="en-US" smtClean="0"/>
              <a:t>‹#›</a:t>
            </a:fld>
            <a:endParaRPr lang="en-US"/>
          </a:p>
        </p:txBody>
      </p:sp>
    </p:spTree>
    <p:extLst>
      <p:ext uri="{BB962C8B-B14F-4D97-AF65-F5344CB8AC3E}">
        <p14:creationId xmlns:p14="http://schemas.microsoft.com/office/powerpoint/2010/main" val="308749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mitsloan.mit.edu/faculty/directory/joseph-doyl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latin typeface="Arial"/>
                <a:ea typeface="Arial"/>
                <a:cs typeface="Arial"/>
                <a:sym typeface="Arial"/>
              </a:rPr>
              <a:t>Laura </a:t>
            </a:r>
          </a:p>
          <a:p>
            <a:endParaRPr lang="en-US" dirty="0">
              <a:solidFill>
                <a:srgbClr val="000000"/>
              </a:solidFill>
              <a:latin typeface="Arial"/>
              <a:ea typeface="Arial"/>
              <a:cs typeface="Arial"/>
              <a:sym typeface="Arial"/>
            </a:endParaRPr>
          </a:p>
          <a:p>
            <a:r>
              <a:rPr lang="en-US" dirty="0">
                <a:solidFill>
                  <a:srgbClr val="000000"/>
                </a:solidFill>
                <a:latin typeface="Arial"/>
                <a:ea typeface="Arial"/>
                <a:cs typeface="Arial"/>
                <a:sym typeface="Arial"/>
              </a:rPr>
              <a:t>HB 1227 makes fundamental changes to how courts make decisions about child removal, including consideration of the harms that a child is likely to experience as a result of being forcibly removed, even temporarily. These changes acknowledge the inherent disruptions in attachment and development that occur as a result of being removed from a parent or primary caregiver, even in situations of abuse and neglect.</a:t>
            </a:r>
          </a:p>
        </p:txBody>
      </p:sp>
    </p:spTree>
    <p:extLst>
      <p:ext uri="{BB962C8B-B14F-4D97-AF65-F5344CB8AC3E}">
        <p14:creationId xmlns:p14="http://schemas.microsoft.com/office/powerpoint/2010/main" val="2517135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1338" y="757238"/>
            <a:ext cx="6719887" cy="3779837"/>
          </a:xfrm>
        </p:spPr>
      </p:sp>
      <p:sp>
        <p:nvSpPr>
          <p:cNvPr id="3" name="Notes Placeholder 2"/>
          <p:cNvSpPr>
            <a:spLocks noGrp="1"/>
          </p:cNvSpPr>
          <p:nvPr>
            <p:ph type="body" idx="1"/>
          </p:nvPr>
        </p:nvSpPr>
        <p:spPr/>
        <p:txBody>
          <a:bodyPr/>
          <a:lstStyle/>
          <a:p>
            <a:pPr marL="147677" defTabSz="966612">
              <a:buClr>
                <a:srgbClr val="000000"/>
              </a:buClr>
              <a:buSzPts val="1400"/>
              <a:defRPr/>
            </a:pPr>
            <a:r>
              <a:rPr lang="en-US" dirty="0"/>
              <a:t>Laura</a:t>
            </a:r>
          </a:p>
          <a:p>
            <a:pPr marL="147677" defTabSz="966612">
              <a:buClr>
                <a:srgbClr val="000000"/>
              </a:buClr>
              <a:buSzPts val="1400"/>
              <a:defRPr/>
            </a:pPr>
            <a:endParaRPr lang="en-US" dirty="0"/>
          </a:p>
          <a:p>
            <a:pPr marL="147677" defTabSz="966612">
              <a:buClr>
                <a:srgbClr val="000000"/>
              </a:buClr>
              <a:buSzPts val="1400"/>
              <a:defRPr/>
            </a:pPr>
            <a:r>
              <a:rPr lang="en-US" dirty="0"/>
              <a:t>Some may express outrage that the child wasn’t removed from the dangerous home sooner and placed in foster care – the intended social safety net for children who are unable to live with their birth parents. However, such a sentiment ignores the fact that foster care harbors its own threats to the safety and well-being of vulnerable children.</a:t>
            </a:r>
            <a:endParaRPr lang="en-US" sz="1100" dirty="0"/>
          </a:p>
          <a:p>
            <a:pPr marL="147677" defTabSz="966612">
              <a:buClr>
                <a:srgbClr val="000000"/>
              </a:buClr>
              <a:buSzPts val="1400"/>
              <a:defRPr/>
            </a:pPr>
            <a:endParaRPr lang="en-US" dirty="0"/>
          </a:p>
          <a:p>
            <a:pPr marL="147677" defTabSz="966612">
              <a:buClr>
                <a:srgbClr val="000000"/>
              </a:buClr>
              <a:buSzPts val="1400"/>
              <a:defRPr/>
            </a:pPr>
            <a:r>
              <a:rPr lang="en-US" dirty="0"/>
              <a:t>The foster care system works best when used to provide nurturing, short-term care to vulnerable children until a family crisis can be resolved and they can return safely home, or until a child can be placed with a permanent adoptive family. </a:t>
            </a:r>
            <a:r>
              <a:rPr lang="en-US" sz="1300" dirty="0"/>
              <a:t>For many children, however, foster care is anything but short term. </a:t>
            </a:r>
            <a:r>
              <a:rPr lang="en-US" sz="1500" dirty="0"/>
              <a:t>Languishing in foster care harms children’s wellbeing in a number of ways. The longer a child remains in temporary care, the more likely they will experience multiple placement changes and the disrupted relationships caused by such changes.</a:t>
            </a:r>
          </a:p>
        </p:txBody>
      </p:sp>
    </p:spTree>
    <p:extLst>
      <p:ext uri="{BB962C8B-B14F-4D97-AF65-F5344CB8AC3E}">
        <p14:creationId xmlns:p14="http://schemas.microsoft.com/office/powerpoint/2010/main" val="1084949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Laura</a:t>
            </a:r>
          </a:p>
        </p:txBody>
      </p:sp>
    </p:spTree>
    <p:extLst>
      <p:ext uri="{BB962C8B-B14F-4D97-AF65-F5344CB8AC3E}">
        <p14:creationId xmlns:p14="http://schemas.microsoft.com/office/powerpoint/2010/main" val="1748768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47677" defTabSz="966612">
              <a:buClr>
                <a:srgbClr val="000000"/>
              </a:buClr>
              <a:buSzPts val="1400"/>
              <a:defRPr/>
            </a:pPr>
            <a:r>
              <a:rPr lang="en-US" dirty="0"/>
              <a:t>Laura</a:t>
            </a:r>
          </a:p>
          <a:p>
            <a:pPr marL="147677" defTabSz="966612">
              <a:buClr>
                <a:srgbClr val="000000"/>
              </a:buClr>
              <a:buSzPts val="1400"/>
              <a:defRPr/>
            </a:pPr>
            <a:endParaRPr lang="en-US" dirty="0"/>
          </a:p>
          <a:p>
            <a:endParaRPr lang="en-US" dirty="0"/>
          </a:p>
        </p:txBody>
      </p:sp>
    </p:spTree>
    <p:extLst>
      <p:ext uri="{BB962C8B-B14F-4D97-AF65-F5344CB8AC3E}">
        <p14:creationId xmlns:p14="http://schemas.microsoft.com/office/powerpoint/2010/main" val="18786950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47677" defTabSz="966612">
              <a:buClr>
                <a:srgbClr val="000000"/>
              </a:buClr>
              <a:buSzPts val="1400"/>
              <a:defRPr/>
            </a:pPr>
            <a:r>
              <a:rPr lang="en-US" b="1" dirty="0"/>
              <a:t>Jacob &amp; Laura</a:t>
            </a:r>
          </a:p>
        </p:txBody>
      </p:sp>
    </p:spTree>
    <p:extLst>
      <p:ext uri="{BB962C8B-B14F-4D97-AF65-F5344CB8AC3E}">
        <p14:creationId xmlns:p14="http://schemas.microsoft.com/office/powerpoint/2010/main" val="1258397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Original removal, continued separation, transitions</a:t>
            </a:r>
          </a:p>
        </p:txBody>
      </p:sp>
      <p:sp>
        <p:nvSpPr>
          <p:cNvPr id="4" name="Slide Number Placeholder 3"/>
          <p:cNvSpPr>
            <a:spLocks noGrp="1"/>
          </p:cNvSpPr>
          <p:nvPr>
            <p:ph type="sldNum" sz="quarter" idx="5"/>
          </p:nvPr>
        </p:nvSpPr>
        <p:spPr/>
        <p:txBody>
          <a:bodyPr/>
          <a:lstStyle/>
          <a:p>
            <a:fld id="{986B32AC-2FD7-4DDC-BCD4-D9D54EB2B01E}" type="slidenum">
              <a:rPr lang="en-US" smtClean="0"/>
              <a:t>14</a:t>
            </a:fld>
            <a:endParaRPr lang="en-US"/>
          </a:p>
        </p:txBody>
      </p:sp>
    </p:spTree>
    <p:extLst>
      <p:ext uri="{BB962C8B-B14F-4D97-AF65-F5344CB8AC3E}">
        <p14:creationId xmlns:p14="http://schemas.microsoft.com/office/powerpoint/2010/main" val="2700891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-punishing child because of the parent</a:t>
            </a:r>
          </a:p>
          <a:p>
            <a:r>
              <a:rPr lang="en-US" dirty="0"/>
              <a:t>-focusing on how to support the needs of the child</a:t>
            </a:r>
          </a:p>
          <a:p>
            <a:r>
              <a:rPr lang="en-US" dirty="0"/>
              <a:t>-behaviors are a reflection of need </a:t>
            </a:r>
          </a:p>
        </p:txBody>
      </p:sp>
      <p:sp>
        <p:nvSpPr>
          <p:cNvPr id="4" name="Slide Number Placeholder 3"/>
          <p:cNvSpPr>
            <a:spLocks noGrp="1"/>
          </p:cNvSpPr>
          <p:nvPr>
            <p:ph type="sldNum" sz="quarter" idx="5"/>
          </p:nvPr>
        </p:nvSpPr>
        <p:spPr/>
        <p:txBody>
          <a:bodyPr/>
          <a:lstStyle/>
          <a:p>
            <a:fld id="{986B32AC-2FD7-4DDC-BCD4-D9D54EB2B01E}" type="slidenum">
              <a:rPr lang="en-US" smtClean="0"/>
              <a:t>15</a:t>
            </a:fld>
            <a:endParaRPr lang="en-US"/>
          </a:p>
        </p:txBody>
      </p:sp>
    </p:spTree>
    <p:extLst>
      <p:ext uri="{BB962C8B-B14F-4D97-AF65-F5344CB8AC3E}">
        <p14:creationId xmlns:p14="http://schemas.microsoft.com/office/powerpoint/2010/main" val="467356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Transitions: there needs to be a plan and there needs to be an FTDM where that plan is discussed in detail with all parties. Get critical, ask questions, don't make assumptions.</a:t>
            </a:r>
          </a:p>
          <a:p>
            <a:endParaRPr lang="en-US" dirty="0"/>
          </a:p>
        </p:txBody>
      </p:sp>
      <p:sp>
        <p:nvSpPr>
          <p:cNvPr id="4" name="Slide Number Placeholder 3"/>
          <p:cNvSpPr>
            <a:spLocks noGrp="1"/>
          </p:cNvSpPr>
          <p:nvPr>
            <p:ph type="sldNum" sz="quarter" idx="5"/>
          </p:nvPr>
        </p:nvSpPr>
        <p:spPr/>
        <p:txBody>
          <a:bodyPr/>
          <a:lstStyle/>
          <a:p>
            <a:fld id="{986B32AC-2FD7-4DDC-BCD4-D9D54EB2B01E}" type="slidenum">
              <a:rPr lang="en-US" smtClean="0"/>
              <a:t>16</a:t>
            </a:fld>
            <a:endParaRPr lang="en-US"/>
          </a:p>
        </p:txBody>
      </p:sp>
    </p:spTree>
    <p:extLst>
      <p:ext uri="{BB962C8B-B14F-4D97-AF65-F5344CB8AC3E}">
        <p14:creationId xmlns:p14="http://schemas.microsoft.com/office/powerpoint/2010/main" val="1421704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47677"/>
            <a:r>
              <a:rPr lang="en-US" dirty="0"/>
              <a:t>Jacob</a:t>
            </a:r>
          </a:p>
          <a:p>
            <a:pPr marL="147677"/>
            <a:endParaRPr lang="en-US" dirty="0"/>
          </a:p>
          <a:p>
            <a:pPr marL="147677"/>
            <a:endParaRPr lang="en-US" dirty="0"/>
          </a:p>
        </p:txBody>
      </p:sp>
    </p:spTree>
    <p:extLst>
      <p:ext uri="{BB962C8B-B14F-4D97-AF65-F5344CB8AC3E}">
        <p14:creationId xmlns:p14="http://schemas.microsoft.com/office/powerpoint/2010/main" val="28088615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34"/>
              </a:spcAft>
              <a:buClr>
                <a:srgbClr val="000000"/>
              </a:buClr>
            </a:pPr>
            <a:r>
              <a:rPr lang="en-US" b="1" kern="0" dirty="0">
                <a:solidFill>
                  <a:srgbClr val="242E37"/>
                </a:solidFill>
                <a:cs typeface="Calibri"/>
                <a:sym typeface="Arial"/>
              </a:rPr>
              <a:t>Jacob</a:t>
            </a:r>
          </a:p>
          <a:p>
            <a:pPr>
              <a:spcAft>
                <a:spcPts val="634"/>
              </a:spcAft>
              <a:buClr>
                <a:srgbClr val="000000"/>
              </a:buClr>
            </a:pPr>
            <a:endParaRPr lang="en-US" b="1" kern="0" dirty="0">
              <a:solidFill>
                <a:srgbClr val="242E37"/>
              </a:solidFill>
              <a:cs typeface="Calibri"/>
              <a:sym typeface="Arial"/>
            </a:endParaRPr>
          </a:p>
          <a:p>
            <a:pPr>
              <a:spcAft>
                <a:spcPts val="634"/>
              </a:spcAft>
              <a:buClr>
                <a:srgbClr val="000000"/>
              </a:buClr>
            </a:pPr>
            <a:r>
              <a:rPr lang="en-US" b="1" kern="0" dirty="0">
                <a:solidFill>
                  <a:srgbClr val="242E37"/>
                </a:solidFill>
                <a:cs typeface="Calibri"/>
                <a:sym typeface="Arial"/>
              </a:rPr>
              <a:t>Articulate the damage done in the actual removal; harms that will result form continued family separation.</a:t>
            </a:r>
          </a:p>
          <a:p>
            <a:pPr>
              <a:spcAft>
                <a:spcPts val="634"/>
              </a:spcAft>
              <a:buClr>
                <a:srgbClr val="000000"/>
              </a:buClr>
            </a:pPr>
            <a:endParaRPr lang="en-US" b="1" kern="0" dirty="0">
              <a:solidFill>
                <a:srgbClr val="242E37"/>
              </a:solidFill>
              <a:cs typeface="Calibri"/>
              <a:sym typeface="Arial"/>
            </a:endParaRPr>
          </a:p>
          <a:p>
            <a:pPr>
              <a:spcAft>
                <a:spcPts val="634"/>
              </a:spcAft>
              <a:buClr>
                <a:srgbClr val="000000"/>
              </a:buClr>
            </a:pPr>
            <a:r>
              <a:rPr lang="en-US" b="1" kern="0" dirty="0">
                <a:solidFill>
                  <a:srgbClr val="242E37"/>
                </a:solidFill>
                <a:cs typeface="Calibri"/>
                <a:sym typeface="Arial"/>
              </a:rPr>
              <a:t>What in this scenario could contribute to a safety plan</a:t>
            </a:r>
          </a:p>
          <a:p>
            <a:pPr>
              <a:spcAft>
                <a:spcPts val="634"/>
              </a:spcAft>
              <a:buClr>
                <a:srgbClr val="000000"/>
              </a:buClr>
            </a:pPr>
            <a:endParaRPr lang="en-US" b="1" kern="0" dirty="0">
              <a:solidFill>
                <a:srgbClr val="242E37"/>
              </a:solidFill>
              <a:cs typeface="Calibri"/>
              <a:sym typeface="Arial"/>
            </a:endParaRPr>
          </a:p>
          <a:p>
            <a:pPr>
              <a:spcAft>
                <a:spcPts val="634"/>
              </a:spcAft>
              <a:buClr>
                <a:srgbClr val="000000"/>
              </a:buClr>
            </a:pPr>
            <a:r>
              <a:rPr lang="en-US" b="1" kern="0" dirty="0">
                <a:solidFill>
                  <a:srgbClr val="242E37"/>
                </a:solidFill>
                <a:cs typeface="Calibri"/>
                <a:sym typeface="Arial"/>
              </a:rPr>
              <a:t>This activity is designed to help you practice thinking critically about harm of removal by examining a set of facts through the perspective of the child.  It is intentionally vague. That’s why information about the threats to safety that resulted in Luca being removed from the home is intentionally omitted here. You are not weighing harm of removal against the threat of safety. You are solely being asked to identify the how Luca’s world will change as a result of removal and the impacts of that on Luca.</a:t>
            </a:r>
          </a:p>
          <a:p>
            <a:pPr>
              <a:spcAft>
                <a:spcPts val="634"/>
              </a:spcAft>
              <a:buClr>
                <a:srgbClr val="000000"/>
              </a:buClr>
            </a:pPr>
            <a:endParaRPr lang="en-US" b="1" kern="0" dirty="0">
              <a:solidFill>
                <a:srgbClr val="242E37"/>
              </a:solidFill>
              <a:cs typeface="Calibri"/>
              <a:sym typeface="Arial"/>
            </a:endParaRPr>
          </a:p>
          <a:p>
            <a:pPr>
              <a:spcAft>
                <a:spcPts val="634"/>
              </a:spcAft>
              <a:buClr>
                <a:srgbClr val="000000"/>
              </a:buClr>
            </a:pPr>
            <a:endParaRPr lang="en-US" b="1" kern="0" dirty="0">
              <a:solidFill>
                <a:srgbClr val="242E37"/>
              </a:solidFill>
              <a:cs typeface="Calibri"/>
              <a:sym typeface="Arial"/>
            </a:endParaRPr>
          </a:p>
          <a:p>
            <a:endParaRPr lang="en-US" dirty="0"/>
          </a:p>
        </p:txBody>
      </p:sp>
      <p:sp>
        <p:nvSpPr>
          <p:cNvPr id="4" name="Slide Number Placeholder 3"/>
          <p:cNvSpPr>
            <a:spLocks noGrp="1"/>
          </p:cNvSpPr>
          <p:nvPr>
            <p:ph type="sldNum" sz="quarter" idx="5"/>
          </p:nvPr>
        </p:nvSpPr>
        <p:spPr/>
        <p:txBody>
          <a:bodyPr/>
          <a:lstStyle/>
          <a:p>
            <a:pPr defTabSz="966612">
              <a:defRPr/>
            </a:pPr>
            <a:fld id="{986B32AC-2FD7-4DDC-BCD4-D9D54EB2B01E}" type="slidenum">
              <a:rPr lang="en-US">
                <a:solidFill>
                  <a:prstClr val="black"/>
                </a:solidFill>
                <a:latin typeface="Calibri" panose="020F0502020204030204"/>
              </a:rPr>
              <a:pPr defTabSz="966612">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2620642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Jacob</a:t>
            </a:r>
          </a:p>
          <a:p>
            <a:endParaRPr lang="en-US" dirty="0"/>
          </a:p>
          <a:p>
            <a:r>
              <a:rPr lang="en-US" dirty="0"/>
              <a:t>If removal happens, what strategies do you have for decreasing the harm to this child and promote successful reunification.</a:t>
            </a:r>
          </a:p>
        </p:txBody>
      </p:sp>
      <p:sp>
        <p:nvSpPr>
          <p:cNvPr id="4" name="Slide Number Placeholder 3"/>
          <p:cNvSpPr>
            <a:spLocks noGrp="1"/>
          </p:cNvSpPr>
          <p:nvPr>
            <p:ph type="sldNum" sz="quarter" idx="5"/>
          </p:nvPr>
        </p:nvSpPr>
        <p:spPr/>
        <p:txBody>
          <a:bodyPr/>
          <a:lstStyle/>
          <a:p>
            <a:pPr defTabSz="966612">
              <a:defRPr/>
            </a:pPr>
            <a:fld id="{986B32AC-2FD7-4DDC-BCD4-D9D54EB2B01E}" type="slidenum">
              <a:rPr lang="en-US">
                <a:solidFill>
                  <a:prstClr val="black"/>
                </a:solidFill>
                <a:latin typeface="Calibri" panose="020F0502020204030204"/>
              </a:rPr>
              <a:pPr defTabSz="966612">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4126225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Laura</a:t>
            </a:r>
          </a:p>
        </p:txBody>
      </p:sp>
      <p:sp>
        <p:nvSpPr>
          <p:cNvPr id="4" name="Slide Number Placeholder 3"/>
          <p:cNvSpPr>
            <a:spLocks noGrp="1"/>
          </p:cNvSpPr>
          <p:nvPr>
            <p:ph type="sldNum" sz="quarter" idx="5"/>
          </p:nvPr>
        </p:nvSpPr>
        <p:spPr/>
        <p:txBody>
          <a:bodyPr/>
          <a:lstStyle/>
          <a:p>
            <a:fld id="{986B32AC-2FD7-4DDC-BCD4-D9D54EB2B01E}" type="slidenum">
              <a:rPr lang="en-US" smtClean="0"/>
              <a:t>2</a:t>
            </a:fld>
            <a:endParaRPr lang="en-US"/>
          </a:p>
        </p:txBody>
      </p:sp>
    </p:spTree>
    <p:extLst>
      <p:ext uri="{BB962C8B-B14F-4D97-AF65-F5344CB8AC3E}">
        <p14:creationId xmlns:p14="http://schemas.microsoft.com/office/powerpoint/2010/main" val="2614352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5f391192_017:notes"/>
          <p:cNvSpPr>
            <a:spLocks noGrp="1" noRot="1" noChangeAspect="1"/>
          </p:cNvSpPr>
          <p:nvPr>
            <p:ph type="sldImg" idx="2"/>
          </p:nvPr>
        </p:nvSpPr>
        <p:spPr>
          <a:xfrm>
            <a:off x="541338" y="757238"/>
            <a:ext cx="6719887" cy="377983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5f391192_017:notes"/>
          <p:cNvSpPr txBox="1">
            <a:spLocks noGrp="1"/>
          </p:cNvSpPr>
          <p:nvPr>
            <p:ph type="body" idx="1"/>
          </p:nvPr>
        </p:nvSpPr>
        <p:spPr>
          <a:xfrm>
            <a:off x="780288" y="4788599"/>
            <a:ext cx="6242304" cy="4536567"/>
          </a:xfrm>
          <a:prstGeom prst="rect">
            <a:avLst/>
          </a:prstGeom>
        </p:spPr>
        <p:txBody>
          <a:bodyPr spcFirstLastPara="1" wrap="square" lIns="102163" tIns="102163" rIns="102163" bIns="102163" anchor="t" anchorCtr="0">
            <a:noAutofit/>
          </a:bodyPr>
          <a:lstStyle/>
          <a:p>
            <a:r>
              <a:rPr lang="en-US" dirty="0"/>
              <a:t>Tools were originally created for judicial officers, but there are no expectations or limitations for use. </a:t>
            </a:r>
          </a:p>
          <a:p>
            <a:pPr marL="191589" indent="-191589"/>
            <a:r>
              <a:rPr lang="en-US" dirty="0"/>
              <a:t>Available to everyone. </a:t>
            </a:r>
          </a:p>
          <a:p>
            <a:pPr marL="191589" indent="-191589" defTabSz="1021806"/>
            <a:r>
              <a:rPr lang="en-US" dirty="0"/>
              <a:t>No record created – doesn’t enter information.</a:t>
            </a:r>
          </a:p>
          <a:p>
            <a:pPr marL="191589" indent="-191589"/>
            <a:r>
              <a:rPr lang="en-US" dirty="0"/>
              <a:t>Can be a teaching tool. </a:t>
            </a:r>
          </a:p>
          <a:p>
            <a:pPr marL="191589" indent="-191589"/>
            <a:r>
              <a:rPr lang="en-US" dirty="0"/>
              <a:t>Can be used to prepare for court</a:t>
            </a:r>
          </a:p>
          <a:p>
            <a:pPr marL="191589" indent="-191589"/>
            <a:r>
              <a:rPr lang="en-US" dirty="0"/>
              <a:t>Can be used on-the-bench; especially for pro </a:t>
            </a:r>
            <a:r>
              <a:rPr lang="en-US" dirty="0" err="1"/>
              <a:t>tems</a:t>
            </a:r>
            <a:r>
              <a:rPr lang="en-US" dirty="0"/>
              <a:t> or new judicial officers</a:t>
            </a:r>
          </a:p>
          <a:p>
            <a:pPr marL="191589" indent="-191589"/>
            <a:r>
              <a:rPr lang="en-US" dirty="0"/>
              <a:t>Can be used to explain court process to parents and youth</a:t>
            </a:r>
          </a:p>
        </p:txBody>
      </p:sp>
    </p:spTree>
    <p:extLst>
      <p:ext uri="{BB962C8B-B14F-4D97-AF65-F5344CB8AC3E}">
        <p14:creationId xmlns:p14="http://schemas.microsoft.com/office/powerpoint/2010/main" val="38594809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47677" defTabSz="966612">
              <a:buClr>
                <a:srgbClr val="000000"/>
              </a:buClr>
              <a:buSzPts val="1400"/>
              <a:defRPr/>
            </a:pPr>
            <a:r>
              <a:rPr lang="en-US" b="1" dirty="0"/>
              <a:t>Jacob &amp; Laura</a:t>
            </a:r>
          </a:p>
        </p:txBody>
      </p:sp>
    </p:spTree>
    <p:extLst>
      <p:ext uri="{BB962C8B-B14F-4D97-AF65-F5344CB8AC3E}">
        <p14:creationId xmlns:p14="http://schemas.microsoft.com/office/powerpoint/2010/main" val="2031385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6B32AC-2FD7-4DDC-BCD4-D9D54EB2B01E}" type="slidenum">
              <a:rPr lang="en-US" smtClean="0"/>
              <a:t>3</a:t>
            </a:fld>
            <a:endParaRPr lang="en-US"/>
          </a:p>
        </p:txBody>
      </p:sp>
    </p:spTree>
    <p:extLst>
      <p:ext uri="{BB962C8B-B14F-4D97-AF65-F5344CB8AC3E}">
        <p14:creationId xmlns:p14="http://schemas.microsoft.com/office/powerpoint/2010/main" val="3687339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1338" y="757238"/>
            <a:ext cx="6719887" cy="3779837"/>
          </a:xfrm>
        </p:spPr>
      </p:sp>
      <p:sp>
        <p:nvSpPr>
          <p:cNvPr id="3" name="Notes Placeholder 2"/>
          <p:cNvSpPr>
            <a:spLocks noGrp="1"/>
          </p:cNvSpPr>
          <p:nvPr>
            <p:ph type="body" idx="1"/>
          </p:nvPr>
        </p:nvSpPr>
        <p:spPr/>
        <p:txBody>
          <a:bodyPr/>
          <a:lstStyle/>
          <a:p>
            <a:pPr marL="147677" defTabSz="966612">
              <a:buClr>
                <a:srgbClr val="000000"/>
              </a:buClr>
              <a:buSzPts val="1400"/>
              <a:defRPr/>
            </a:pPr>
            <a:r>
              <a:rPr lang="en-US" dirty="0"/>
              <a:t> Jacob	3 minutes</a:t>
            </a:r>
          </a:p>
          <a:p>
            <a:pPr marL="147677"/>
            <a:endParaRPr lang="en-US" dirty="0"/>
          </a:p>
          <a:p>
            <a:pPr marL="147677"/>
            <a:endParaRPr lang="en-US" b="1" dirty="0"/>
          </a:p>
          <a:p>
            <a:pPr marL="156109"/>
            <a:endParaRPr lang="en-US" dirty="0"/>
          </a:p>
        </p:txBody>
      </p:sp>
    </p:spTree>
    <p:extLst>
      <p:ext uri="{BB962C8B-B14F-4D97-AF65-F5344CB8AC3E}">
        <p14:creationId xmlns:p14="http://schemas.microsoft.com/office/powerpoint/2010/main" val="2651266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1338" y="757238"/>
            <a:ext cx="6719887" cy="3779837"/>
          </a:xfrm>
        </p:spPr>
      </p:sp>
      <p:sp>
        <p:nvSpPr>
          <p:cNvPr id="3" name="Notes Placeholder 2"/>
          <p:cNvSpPr>
            <a:spLocks noGrp="1"/>
          </p:cNvSpPr>
          <p:nvPr>
            <p:ph type="body" idx="1"/>
          </p:nvPr>
        </p:nvSpPr>
        <p:spPr/>
        <p:txBody>
          <a:bodyPr/>
          <a:lstStyle/>
          <a:p>
            <a:pPr marL="362480" indent="-362480" defTabSz="966612">
              <a:buClr>
                <a:srgbClr val="000000"/>
              </a:buClr>
              <a:buSzPts val="1400"/>
              <a:buFont typeface="Arial" panose="020B0604020202020204" pitchFamily="34" charset="0"/>
              <a:buChar char="•"/>
              <a:defRPr/>
            </a:pPr>
            <a:r>
              <a:rPr lang="en-US" dirty="0"/>
              <a:t>Presenter(s): Jacob	5 minutes</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362480" indent="-362480">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362480" indent="-36248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Preoccupied</a:t>
            </a:r>
          </a:p>
          <a:p>
            <a:pPr marL="362480" indent="-36248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Left wondering </a:t>
            </a:r>
          </a:p>
          <a:p>
            <a:pPr marL="362480" indent="-36248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Without any answers</a:t>
            </a:r>
          </a:p>
          <a:p>
            <a:pPr marL="362480" indent="-36248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Leads to limbo - blocked from grieving, coping, healing, </a:t>
            </a:r>
          </a:p>
          <a:p>
            <a:pPr marL="362480" indent="-362480">
              <a:buFont typeface="Arial" panose="020B0604020202020204" pitchFamily="34" charset="0"/>
              <a:buChar char="•"/>
            </a:pPr>
            <a:r>
              <a:rPr lang="en-US" dirty="0">
                <a:latin typeface="Open Sans" panose="020B0606030504020204" pitchFamily="34" charset="0"/>
                <a:ea typeface="Open Sans" panose="020B0606030504020204" pitchFamily="34" charset="0"/>
                <a:cs typeface="Open Sans" panose="020B0606030504020204" pitchFamily="34" charset="0"/>
              </a:rPr>
              <a:t>Erodes resilience</a:t>
            </a:r>
          </a:p>
          <a:p>
            <a:pPr marL="362480" indent="-362480" defTabSz="966612">
              <a:buClr>
                <a:srgbClr val="000000"/>
              </a:buClr>
              <a:buSzPts val="1400"/>
              <a:buFont typeface="Arial" panose="020B0604020202020204" pitchFamily="34" charset="0"/>
              <a:buChar char="•"/>
              <a:defRPr/>
            </a:pPr>
            <a:r>
              <a:rPr lang="en-US" dirty="0">
                <a:latin typeface="Open Sans" panose="020B0606030504020204" pitchFamily="34" charset="0"/>
                <a:ea typeface="Open Sans" panose="020B0606030504020204" pitchFamily="34" charset="0"/>
                <a:cs typeface="Open Sans" panose="020B0606030504020204" pitchFamily="34" charset="0"/>
              </a:rPr>
              <a:t>Removal is especially traumatic when separation from parents or caregivers is sudden or without a sufficient transitional process.</a:t>
            </a:r>
          </a:p>
          <a:p>
            <a:pPr marL="362480" indent="-362480">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070674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1338" y="757238"/>
            <a:ext cx="6719887" cy="3779837"/>
          </a:xfrm>
        </p:spPr>
      </p:sp>
      <p:sp>
        <p:nvSpPr>
          <p:cNvPr id="3" name="Notes Placeholder 2"/>
          <p:cNvSpPr>
            <a:spLocks noGrp="1"/>
          </p:cNvSpPr>
          <p:nvPr>
            <p:ph type="body" idx="1"/>
          </p:nvPr>
        </p:nvSpPr>
        <p:spPr/>
        <p:txBody>
          <a:bodyPr/>
          <a:lstStyle/>
          <a:p>
            <a:pPr marL="362480" indent="-362480" defTabSz="966612">
              <a:buClr>
                <a:srgbClr val="000000"/>
              </a:buClr>
              <a:buSzPts val="1400"/>
              <a:buFont typeface="Arial" panose="020B0604020202020204" pitchFamily="34" charset="0"/>
              <a:buChar char="•"/>
              <a:defRPr/>
            </a:pPr>
            <a:r>
              <a:rPr lang="en-US" dirty="0"/>
              <a:t>Presenter(s): Jacob	5 minutes</a:t>
            </a:r>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t>Structural Ambiguity: A lack of clarity about the meaning of foster care</a:t>
            </a:r>
          </a:p>
          <a:p>
            <a:r>
              <a:rPr lang="en-US" dirty="0"/>
              <a:t>Placement Reason Ambiguity: A lack of clarity about the reason for placement into foster care</a:t>
            </a:r>
          </a:p>
          <a:p>
            <a:r>
              <a:rPr lang="en-US" dirty="0"/>
              <a:t>Placement Context Ambiguity:  A lack of clarity about the context of the placement into foster care</a:t>
            </a:r>
          </a:p>
          <a:p>
            <a:r>
              <a:rPr lang="en-US" dirty="0"/>
              <a:t>Relational Ambiguity: A lack of clarity about the people with whom they will be placed.</a:t>
            </a:r>
          </a:p>
          <a:p>
            <a:r>
              <a:rPr lang="en-US" dirty="0"/>
              <a:t>Role Ambiguity: A lack of clarity about one’s role in familial contexts</a:t>
            </a:r>
          </a:p>
          <a:p>
            <a:r>
              <a:rPr lang="en-US" dirty="0"/>
              <a:t>Temporal Ambiguity: A lack of clarity about the duration of the foster care placement</a:t>
            </a:r>
          </a:p>
          <a:p>
            <a:r>
              <a:rPr lang="en-US" dirty="0"/>
              <a:t>Ambiguous Loss: a lack of clarity about the psychological and/or physical presence of the members in the psychological family. </a:t>
            </a:r>
          </a:p>
          <a:p>
            <a:pPr marL="362480" indent="-362480">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37292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47677" defTabSz="966612">
              <a:buClr>
                <a:srgbClr val="000000"/>
              </a:buClr>
              <a:buSzPts val="1400"/>
              <a:defRPr/>
            </a:pPr>
            <a:r>
              <a:rPr lang="en-US" dirty="0"/>
              <a:t>Jacob	2 minutes</a:t>
            </a:r>
          </a:p>
          <a:p>
            <a:endParaRPr lang="en-US" dirty="0"/>
          </a:p>
        </p:txBody>
      </p:sp>
    </p:spTree>
    <p:extLst>
      <p:ext uri="{BB962C8B-B14F-4D97-AF65-F5344CB8AC3E}">
        <p14:creationId xmlns:p14="http://schemas.microsoft.com/office/powerpoint/2010/main" val="1267116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Parental separation is considered a toxic stressor, an experience that engages strong and prolonged activation of the body’s stress-management system. The physiological and psychological toll of early life stress, including parental separation, changes how the body responds to stress in the long term, disrupting higher-order cognitive and affective processes as well as negatively altering brain structures and functioning. Such stressors put children at greater risk for a multitude of health and psychological impairments, including anxiety, depression, post-traumatic stress disorder, lower IQ, obesity, immune system functioning, physical growth, cancer, heart and lung disease, stroke, and morbidity.</a:t>
            </a:r>
          </a:p>
          <a:p>
            <a:endParaRPr lang="en-US" sz="1300" dirty="0"/>
          </a:p>
          <a:p>
            <a:pPr defTabSz="966612">
              <a:defRPr/>
            </a:pPr>
            <a:r>
              <a:rPr lang="en-US" sz="1300" dirty="0"/>
              <a:t>Parent-child separation has long-term effects on child well-being, even if there is subsequent reunification. After being separated, reunited children can experience difficulty with emotional attachment to their parents, self-esteem, and physical and psychological health For some children, time does not appear to fully heal these psychological wounds</a:t>
            </a:r>
            <a:endParaRPr lang="en-US" dirty="0"/>
          </a:p>
        </p:txBody>
      </p:sp>
      <p:sp>
        <p:nvSpPr>
          <p:cNvPr id="4" name="Slide Number Placeholder 3"/>
          <p:cNvSpPr>
            <a:spLocks noGrp="1"/>
          </p:cNvSpPr>
          <p:nvPr>
            <p:ph type="sldNum" sz="quarter" idx="5"/>
          </p:nvPr>
        </p:nvSpPr>
        <p:spPr/>
        <p:txBody>
          <a:bodyPr/>
          <a:lstStyle/>
          <a:p>
            <a:fld id="{986B32AC-2FD7-4DDC-BCD4-D9D54EB2B01E}" type="slidenum">
              <a:rPr lang="en-US" smtClean="0"/>
              <a:t>8</a:t>
            </a:fld>
            <a:endParaRPr lang="en-US"/>
          </a:p>
        </p:txBody>
      </p:sp>
    </p:spTree>
    <p:extLst>
      <p:ext uri="{BB962C8B-B14F-4D97-AF65-F5344CB8AC3E}">
        <p14:creationId xmlns:p14="http://schemas.microsoft.com/office/powerpoint/2010/main" val="4034225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1338" y="757238"/>
            <a:ext cx="6719887" cy="3779837"/>
          </a:xfrm>
        </p:spPr>
      </p:sp>
      <p:sp>
        <p:nvSpPr>
          <p:cNvPr id="3" name="Notes Placeholder 2"/>
          <p:cNvSpPr>
            <a:spLocks noGrp="1"/>
          </p:cNvSpPr>
          <p:nvPr>
            <p:ph type="body" idx="1"/>
          </p:nvPr>
        </p:nvSpPr>
        <p:spPr/>
        <p:txBody>
          <a:bodyPr/>
          <a:lstStyle/>
          <a:p>
            <a:r>
              <a:rPr lang="en-US" sz="1300" dirty="0"/>
              <a:t>Laura</a:t>
            </a:r>
          </a:p>
          <a:p>
            <a:endParaRPr lang="en-US" sz="1300" dirty="0"/>
          </a:p>
          <a:p>
            <a:r>
              <a:rPr lang="en-US" sz="1300" dirty="0"/>
              <a:t>Three massive studies conducted by </a:t>
            </a:r>
            <a:r>
              <a:rPr lang="en-US" sz="1300" dirty="0">
                <a:hlinkClick r:id="rId3"/>
              </a:rPr>
              <a:t>MIT researcher Professor Joseph Doyle </a:t>
            </a:r>
            <a:r>
              <a:rPr lang="en-US" sz="1300" dirty="0"/>
              <a:t>examined the life outcomes of children in typical child welfare cases placed into foster care as compared to children experiencing the same sort of alleged abuse or neglect who were left in the home. These studies examined cases with children “</a:t>
            </a:r>
            <a:r>
              <a:rPr lang="en-US" sz="1300" b="1" dirty="0"/>
              <a:t>on the margin</a:t>
            </a:r>
            <a:r>
              <a:rPr lang="en-US" sz="1300" dirty="0"/>
              <a:t>”, which refers to cases where investigators may disagree about the recommendation of removal. Overall results showed better life outcomes for children on the margin of placement when they are able to remain home as opposed to being placed in foster care. </a:t>
            </a:r>
          </a:p>
          <a:p>
            <a:endParaRPr lang="en-US" sz="1300" dirty="0"/>
          </a:p>
          <a:p>
            <a:r>
              <a:rPr lang="en-US" sz="1300" dirty="0"/>
              <a:t>The first MIT study tracked 15,000 children involved with the child welfare system into late teens/young adulthood. The study compared children in foster care directly to </a:t>
            </a:r>
            <a:r>
              <a:rPr lang="en-US" sz="1300" i="1" dirty="0"/>
              <a:t>similarly maltreated </a:t>
            </a:r>
            <a:r>
              <a:rPr lang="en-US" sz="1300" dirty="0"/>
              <a:t>children who remained in their homes, in order to determine the causal effects of foster care placement on life outcomes. being far less likely to experience</a:t>
            </a:r>
            <a:r>
              <a:rPr lang="en-US" sz="1300" b="1" dirty="0"/>
              <a:t> teen pregnancy</a:t>
            </a:r>
            <a:r>
              <a:rPr lang="en-US" sz="1300" dirty="0"/>
              <a:t>, </a:t>
            </a:r>
            <a:r>
              <a:rPr lang="en-US" sz="1300" b="1" dirty="0"/>
              <a:t>commit a juvenile offense</a:t>
            </a:r>
            <a:r>
              <a:rPr lang="en-US" sz="1300" dirty="0"/>
              <a:t>, and were </a:t>
            </a:r>
            <a:r>
              <a:rPr lang="en-US" sz="1300" b="1" dirty="0"/>
              <a:t>more likely to hold a job </a:t>
            </a:r>
            <a:r>
              <a:rPr lang="en-US" sz="1300" dirty="0"/>
              <a:t>for at least three months as compared to </a:t>
            </a:r>
            <a:r>
              <a:rPr lang="en-US" sz="1300" i="1" dirty="0"/>
              <a:t>similarly maltreated</a:t>
            </a:r>
            <a:r>
              <a:rPr lang="en-US" sz="1300" dirty="0"/>
              <a:t> children who were placed into foster care. This was found to be true for all age-groups but was especially significant for older children. </a:t>
            </a:r>
          </a:p>
          <a:p>
            <a:endParaRPr lang="en-US" sz="1300" dirty="0"/>
          </a:p>
          <a:p>
            <a:r>
              <a:rPr lang="en-US" sz="1300" dirty="0"/>
              <a:t>The second MIT study involved tracking 23,000 cases and estimated the causal effects of foster care on adult crime, as compared to similarly maltreated children left in the home. Children on the margin of placement were found to be </a:t>
            </a:r>
            <a:r>
              <a:rPr lang="en-US" sz="1300" b="1" dirty="0"/>
              <a:t>2 to 3 times more to become involved with the criminal justice system</a:t>
            </a:r>
            <a:r>
              <a:rPr lang="en-US" sz="1300" dirty="0"/>
              <a:t> as adults if they were placed in foster care. Children who were placed in foster care experienced </a:t>
            </a:r>
            <a:r>
              <a:rPr lang="en-US" sz="1300" b="1" dirty="0"/>
              <a:t>higher rates of arrest</a:t>
            </a:r>
            <a:r>
              <a:rPr lang="en-US" sz="1300" dirty="0"/>
              <a:t> (6-7.5% points), </a:t>
            </a:r>
            <a:r>
              <a:rPr lang="en-US" sz="1300" b="1" dirty="0"/>
              <a:t>conviction</a:t>
            </a:r>
            <a:r>
              <a:rPr lang="en-US" sz="1300" dirty="0"/>
              <a:t> (4% points), and</a:t>
            </a:r>
            <a:r>
              <a:rPr lang="en-US" sz="1300" b="1" dirty="0"/>
              <a:t> imprisonment</a:t>
            </a:r>
            <a:r>
              <a:rPr lang="en-US" sz="1300" dirty="0"/>
              <a:t> (3% points), as compared to similarly maltreated children who remained home. The study also found that Black children, girls and adolescents are more likely to be considered “on the margin, as compared to other children.</a:t>
            </a:r>
          </a:p>
          <a:p>
            <a:endParaRPr lang="en-US" sz="1300" dirty="0"/>
          </a:p>
          <a:p>
            <a:r>
              <a:rPr lang="en-US" sz="1300" dirty="0"/>
              <a:t>The third MIT study involved tracking outcomes for 15,681 children involved in the child welfare system to examine the causal effects of foster care on future delinquency and need for emergency medical care. Results showed that children placed into foster care were </a:t>
            </a:r>
            <a:r>
              <a:rPr lang="en-US" sz="1300" b="1" dirty="0"/>
              <a:t>more likely to be delinquent</a:t>
            </a:r>
            <a:r>
              <a:rPr lang="en-US" sz="1300" dirty="0"/>
              <a:t> (i.e., have an appearance before the juvenile court). The </a:t>
            </a:r>
            <a:r>
              <a:rPr lang="en-US" sz="1300" b="1" dirty="0"/>
              <a:t>need for emergency care was 3 times higher </a:t>
            </a:r>
            <a:r>
              <a:rPr lang="en-US" sz="1300" dirty="0"/>
              <a:t>among children placed in foster care as compared to similarly maltreated children who remained home. The results suggest that placing children in foster care increases their likelihood of becoming delinquent during adolescence and requiring emergency healthcare in the short term, indicating that foster care does not serve a protective role along this dimension of child safety.</a:t>
            </a:r>
          </a:p>
        </p:txBody>
      </p:sp>
    </p:spTree>
    <p:extLst>
      <p:ext uri="{BB962C8B-B14F-4D97-AF65-F5344CB8AC3E}">
        <p14:creationId xmlns:p14="http://schemas.microsoft.com/office/powerpoint/2010/main" val="2259299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2.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3.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4.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 no pencils">
  <p:cSld name="Blank - no pencils">
    <p:spTree>
      <p:nvGrpSpPr>
        <p:cNvPr id="1" name="Shape 755"/>
        <p:cNvGrpSpPr/>
        <p:nvPr/>
      </p:nvGrpSpPr>
      <p:grpSpPr>
        <a:xfrm>
          <a:off x="0" y="0"/>
          <a:ext cx="0" cy="0"/>
          <a:chOff x="0" y="0"/>
          <a:chExt cx="0" cy="0"/>
        </a:xfrm>
      </p:grpSpPr>
      <p:sp>
        <p:nvSpPr>
          <p:cNvPr id="756" name="Google Shape;756;p12"/>
          <p:cNvSpPr txBox="1">
            <a:spLocks noGrp="1"/>
          </p:cNvSpPr>
          <p:nvPr>
            <p:ph type="sldNum" idx="12"/>
          </p:nvPr>
        </p:nvSpPr>
        <p:spPr>
          <a:xfrm>
            <a:off x="11553372" y="169705"/>
            <a:ext cx="435600" cy="363600"/>
          </a:xfrm>
          <a:prstGeom prst="rect">
            <a:avLst/>
          </a:prstGeom>
        </p:spPr>
        <p:txBody>
          <a:bodyPr spcFirstLastPara="1" wrap="square" lIns="0" tIns="0" rIns="0" bIns="0"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767732"/>
      </p:ext>
    </p:extLst>
  </p:cSld>
  <p:clrMapOvr>
    <a:masterClrMapping/>
  </p:clrMapOvr>
  <p:transition advClick="0" advTm="7000">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AA0E3-C410-401C-8648-00AD50277F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0F4A08-EA1B-43F1-A7AF-E8AEC27997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8398D2-FC6C-4F55-B685-82483F2A98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CFF22FC-202B-4A69-982F-284F455854C1}"/>
              </a:ext>
            </a:extLst>
          </p:cNvPr>
          <p:cNvSpPr>
            <a:spLocks noGrp="1"/>
          </p:cNvSpPr>
          <p:nvPr>
            <p:ph type="dt" sz="half" idx="10"/>
          </p:nvPr>
        </p:nvSpPr>
        <p:spPr/>
        <p:txBody>
          <a:bodyPr/>
          <a:lstStyle/>
          <a:p>
            <a:fld id="{387185C6-E944-4AAA-8E91-46F3B3AE8419}" type="datetimeFigureOut">
              <a:rPr lang="en-US" smtClean="0"/>
              <a:t>10/17/2023</a:t>
            </a:fld>
            <a:endParaRPr lang="en-US"/>
          </a:p>
        </p:txBody>
      </p:sp>
      <p:sp>
        <p:nvSpPr>
          <p:cNvPr id="6" name="Footer Placeholder 5">
            <a:extLst>
              <a:ext uri="{FF2B5EF4-FFF2-40B4-BE49-F238E27FC236}">
                <a16:creationId xmlns:a16="http://schemas.microsoft.com/office/drawing/2014/main" id="{9E635FFB-D0A4-4E93-9502-FB78BB17DE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D0F81B-0C3A-47EA-8383-A3531DABDADD}"/>
              </a:ext>
            </a:extLst>
          </p:cNvPr>
          <p:cNvSpPr>
            <a:spLocks noGrp="1"/>
          </p:cNvSpPr>
          <p:nvPr>
            <p:ph type="sldNum" sz="quarter" idx="12"/>
          </p:nvPr>
        </p:nvSpPr>
        <p:spPr/>
        <p:txBody>
          <a:bodyPr/>
          <a:lstStyle/>
          <a:p>
            <a:fld id="{E2736207-2910-4944-BEED-D1C4718F9AD3}" type="slidenum">
              <a:rPr lang="en-US" smtClean="0"/>
              <a:t>‹#›</a:t>
            </a:fld>
            <a:endParaRPr lang="en-US"/>
          </a:p>
        </p:txBody>
      </p:sp>
    </p:spTree>
    <p:extLst>
      <p:ext uri="{BB962C8B-B14F-4D97-AF65-F5344CB8AC3E}">
        <p14:creationId xmlns:p14="http://schemas.microsoft.com/office/powerpoint/2010/main" val="30921483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B2C28-2565-493E-918A-51E05D6AFD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85659C-1805-451A-B25A-E20A324EA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D4C4F6-ED9B-4098-A154-4F7CC09D01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89BCE4C-DE1E-405E-A180-E793D5E31C68}"/>
              </a:ext>
            </a:extLst>
          </p:cNvPr>
          <p:cNvSpPr>
            <a:spLocks noGrp="1"/>
          </p:cNvSpPr>
          <p:nvPr>
            <p:ph type="dt" sz="half" idx="10"/>
          </p:nvPr>
        </p:nvSpPr>
        <p:spPr/>
        <p:txBody>
          <a:bodyPr/>
          <a:lstStyle/>
          <a:p>
            <a:fld id="{387185C6-E944-4AAA-8E91-46F3B3AE8419}" type="datetimeFigureOut">
              <a:rPr lang="en-US" smtClean="0"/>
              <a:t>10/17/2023</a:t>
            </a:fld>
            <a:endParaRPr lang="en-US"/>
          </a:p>
        </p:txBody>
      </p:sp>
      <p:sp>
        <p:nvSpPr>
          <p:cNvPr id="6" name="Footer Placeholder 5">
            <a:extLst>
              <a:ext uri="{FF2B5EF4-FFF2-40B4-BE49-F238E27FC236}">
                <a16:creationId xmlns:a16="http://schemas.microsoft.com/office/drawing/2014/main" id="{821DB1B7-1FE5-4420-8054-25830AAFF0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FF6C5D-7994-418B-B93B-69D759FC63B5}"/>
              </a:ext>
            </a:extLst>
          </p:cNvPr>
          <p:cNvSpPr>
            <a:spLocks noGrp="1"/>
          </p:cNvSpPr>
          <p:nvPr>
            <p:ph type="sldNum" sz="quarter" idx="12"/>
          </p:nvPr>
        </p:nvSpPr>
        <p:spPr/>
        <p:txBody>
          <a:bodyPr/>
          <a:lstStyle/>
          <a:p>
            <a:fld id="{E2736207-2910-4944-BEED-D1C4718F9AD3}" type="slidenum">
              <a:rPr lang="en-US" smtClean="0"/>
              <a:t>‹#›</a:t>
            </a:fld>
            <a:endParaRPr lang="en-US"/>
          </a:p>
        </p:txBody>
      </p:sp>
    </p:spTree>
    <p:extLst>
      <p:ext uri="{BB962C8B-B14F-4D97-AF65-F5344CB8AC3E}">
        <p14:creationId xmlns:p14="http://schemas.microsoft.com/office/powerpoint/2010/main" val="735684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9119A-355C-4DFD-9DA1-E906127E82F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069DE5-821B-4D04-B86D-B55DE1EA1A2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AD22AE-7F95-42D6-9177-F69514363AE3}"/>
              </a:ext>
            </a:extLst>
          </p:cNvPr>
          <p:cNvSpPr>
            <a:spLocks noGrp="1"/>
          </p:cNvSpPr>
          <p:nvPr>
            <p:ph type="dt" sz="half" idx="10"/>
          </p:nvPr>
        </p:nvSpPr>
        <p:spPr/>
        <p:txBody>
          <a:bodyPr/>
          <a:lstStyle/>
          <a:p>
            <a:fld id="{387185C6-E944-4AAA-8E91-46F3B3AE8419}" type="datetimeFigureOut">
              <a:rPr lang="en-US" smtClean="0"/>
              <a:t>10/17/2023</a:t>
            </a:fld>
            <a:endParaRPr lang="en-US"/>
          </a:p>
        </p:txBody>
      </p:sp>
      <p:sp>
        <p:nvSpPr>
          <p:cNvPr id="5" name="Footer Placeholder 4">
            <a:extLst>
              <a:ext uri="{FF2B5EF4-FFF2-40B4-BE49-F238E27FC236}">
                <a16:creationId xmlns:a16="http://schemas.microsoft.com/office/drawing/2014/main" id="{B3E0AA4A-F2C4-4777-8AB2-C684F7C026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FDAED7-FB45-4F3C-BDCB-3A1D91429A57}"/>
              </a:ext>
            </a:extLst>
          </p:cNvPr>
          <p:cNvSpPr>
            <a:spLocks noGrp="1"/>
          </p:cNvSpPr>
          <p:nvPr>
            <p:ph type="sldNum" sz="quarter" idx="12"/>
          </p:nvPr>
        </p:nvSpPr>
        <p:spPr/>
        <p:txBody>
          <a:bodyPr/>
          <a:lstStyle/>
          <a:p>
            <a:fld id="{E2736207-2910-4944-BEED-D1C4718F9AD3}" type="slidenum">
              <a:rPr lang="en-US" smtClean="0"/>
              <a:t>‹#›</a:t>
            </a:fld>
            <a:endParaRPr lang="en-US"/>
          </a:p>
        </p:txBody>
      </p:sp>
    </p:spTree>
    <p:extLst>
      <p:ext uri="{BB962C8B-B14F-4D97-AF65-F5344CB8AC3E}">
        <p14:creationId xmlns:p14="http://schemas.microsoft.com/office/powerpoint/2010/main" val="293173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B226CC-79A1-46FF-830A-FFBDFD7993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9E5BF0-1102-4D17-A3C9-367E67CCDFC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878A18-3A87-4637-884B-DECCED79472D}"/>
              </a:ext>
            </a:extLst>
          </p:cNvPr>
          <p:cNvSpPr>
            <a:spLocks noGrp="1"/>
          </p:cNvSpPr>
          <p:nvPr>
            <p:ph type="dt" sz="half" idx="10"/>
          </p:nvPr>
        </p:nvSpPr>
        <p:spPr/>
        <p:txBody>
          <a:bodyPr/>
          <a:lstStyle/>
          <a:p>
            <a:fld id="{387185C6-E944-4AAA-8E91-46F3B3AE8419}" type="datetimeFigureOut">
              <a:rPr lang="en-US" smtClean="0"/>
              <a:t>10/17/2023</a:t>
            </a:fld>
            <a:endParaRPr lang="en-US"/>
          </a:p>
        </p:txBody>
      </p:sp>
      <p:sp>
        <p:nvSpPr>
          <p:cNvPr id="5" name="Footer Placeholder 4">
            <a:extLst>
              <a:ext uri="{FF2B5EF4-FFF2-40B4-BE49-F238E27FC236}">
                <a16:creationId xmlns:a16="http://schemas.microsoft.com/office/drawing/2014/main" id="{5BAD5FCA-BEEF-4354-B5DB-7D75BDE47F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E3781-BF25-4C73-99CB-8DA069DACAB3}"/>
              </a:ext>
            </a:extLst>
          </p:cNvPr>
          <p:cNvSpPr>
            <a:spLocks noGrp="1"/>
          </p:cNvSpPr>
          <p:nvPr>
            <p:ph type="sldNum" sz="quarter" idx="12"/>
          </p:nvPr>
        </p:nvSpPr>
        <p:spPr/>
        <p:txBody>
          <a:bodyPr/>
          <a:lstStyle/>
          <a:p>
            <a:fld id="{E2736207-2910-4944-BEED-D1C4718F9AD3}" type="slidenum">
              <a:rPr lang="en-US" smtClean="0"/>
              <a:t>‹#›</a:t>
            </a:fld>
            <a:endParaRPr lang="en-US"/>
          </a:p>
        </p:txBody>
      </p:sp>
    </p:spTree>
    <p:extLst>
      <p:ext uri="{BB962C8B-B14F-4D97-AF65-F5344CB8AC3E}">
        <p14:creationId xmlns:p14="http://schemas.microsoft.com/office/powerpoint/2010/main" val="497165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32259" y="2362067"/>
            <a:ext cx="8016800" cy="2134000"/>
          </a:xfrm>
          <a:prstGeom prst="rect">
            <a:avLst/>
          </a:prstGeom>
        </p:spPr>
        <p:txBody>
          <a:bodyPr spcFirstLastPara="1" wrap="square" lIns="0" tIns="0" rIns="0" bIns="0" anchor="ctr" anchorCtr="0">
            <a:noAutofit/>
          </a:bodyPr>
          <a:lstStyle>
            <a:lvl1pPr lvl="0" rtl="0">
              <a:spcBef>
                <a:spcPts val="0"/>
              </a:spcBef>
              <a:spcAft>
                <a:spcPts val="0"/>
              </a:spcAft>
              <a:buSzPts val="5200"/>
              <a:buNone/>
              <a:defRPr sz="6933"/>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1" name="Google Shape;11;p2"/>
          <p:cNvSpPr/>
          <p:nvPr/>
        </p:nvSpPr>
        <p:spPr>
          <a:xfrm>
            <a:off x="918567" y="918567"/>
            <a:ext cx="10366800" cy="5022333"/>
          </a:xfrm>
          <a:custGeom>
            <a:avLst/>
            <a:gdLst/>
            <a:ahLst/>
            <a:cxnLst/>
            <a:rect l="l" t="t" r="r" b="b"/>
            <a:pathLst>
              <a:path w="311004" h="150670" extrusionOk="0">
                <a:moveTo>
                  <a:pt x="0" y="45810"/>
                </a:moveTo>
                <a:lnTo>
                  <a:pt x="0" y="0"/>
                </a:lnTo>
                <a:lnTo>
                  <a:pt x="311004" y="0"/>
                </a:lnTo>
                <a:lnTo>
                  <a:pt x="311004" y="150670"/>
                </a:lnTo>
                <a:lnTo>
                  <a:pt x="0" y="150670"/>
                </a:lnTo>
                <a:lnTo>
                  <a:pt x="0" y="105219"/>
                </a:lnTo>
              </a:path>
            </a:pathLst>
          </a:custGeom>
          <a:noFill/>
          <a:ln w="9525" cap="flat" cmpd="sng">
            <a:solidFill>
              <a:schemeClr val="accent2"/>
            </a:solidFill>
            <a:prstDash val="solid"/>
            <a:miter lim="8000"/>
            <a:headEnd type="none" w="med" len="med"/>
            <a:tailEnd type="none" w="med" len="med"/>
          </a:ln>
        </p:spPr>
      </p:sp>
    </p:spTree>
    <p:extLst>
      <p:ext uri="{BB962C8B-B14F-4D97-AF65-F5344CB8AC3E}">
        <p14:creationId xmlns:p14="http://schemas.microsoft.com/office/powerpoint/2010/main" val="4532348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918567" y="918567"/>
            <a:ext cx="10366800" cy="5022333"/>
          </a:xfrm>
          <a:custGeom>
            <a:avLst/>
            <a:gdLst/>
            <a:ahLst/>
            <a:cxnLst/>
            <a:rect l="l" t="t" r="r" b="b"/>
            <a:pathLst>
              <a:path w="311004" h="150670" extrusionOk="0">
                <a:moveTo>
                  <a:pt x="0" y="8232"/>
                </a:moveTo>
                <a:lnTo>
                  <a:pt x="0" y="0"/>
                </a:lnTo>
                <a:lnTo>
                  <a:pt x="311004" y="0"/>
                </a:lnTo>
                <a:lnTo>
                  <a:pt x="311004" y="150670"/>
                </a:lnTo>
                <a:lnTo>
                  <a:pt x="0" y="150670"/>
                </a:lnTo>
                <a:lnTo>
                  <a:pt x="0" y="32926"/>
                </a:lnTo>
              </a:path>
            </a:pathLst>
          </a:custGeom>
          <a:noFill/>
          <a:ln w="9525" cap="flat" cmpd="sng">
            <a:solidFill>
              <a:schemeClr val="dk2"/>
            </a:solidFill>
            <a:prstDash val="solid"/>
            <a:round/>
            <a:headEnd type="none" w="med" len="med"/>
            <a:tailEnd type="none" w="med" len="med"/>
          </a:ln>
        </p:spPr>
      </p:sp>
      <p:sp>
        <p:nvSpPr>
          <p:cNvPr id="23" name="Google Shape;23;p5"/>
          <p:cNvSpPr txBox="1">
            <a:spLocks noGrp="1"/>
          </p:cNvSpPr>
          <p:nvPr>
            <p:ph type="title"/>
          </p:nvPr>
        </p:nvSpPr>
        <p:spPr>
          <a:xfrm>
            <a:off x="727733" y="1181033"/>
            <a:ext cx="10363200" cy="8352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4" name="Google Shape;24;p5"/>
          <p:cNvSpPr txBox="1">
            <a:spLocks noGrp="1"/>
          </p:cNvSpPr>
          <p:nvPr>
            <p:ph type="body" idx="1"/>
          </p:nvPr>
        </p:nvSpPr>
        <p:spPr>
          <a:xfrm>
            <a:off x="1395767" y="2181967"/>
            <a:ext cx="7217200" cy="3383200"/>
          </a:xfrm>
          <a:prstGeom prst="rect">
            <a:avLst/>
          </a:prstGeom>
        </p:spPr>
        <p:txBody>
          <a:bodyPr spcFirstLastPara="1" wrap="square" lIns="0" tIns="0" rIns="0" bIns="0" anchor="t" anchorCtr="0">
            <a:noAutofit/>
          </a:bodyPr>
          <a:lstStyle>
            <a:lvl1pPr marL="609585" lvl="0" indent="-474121" rtl="0">
              <a:spcBef>
                <a:spcPts val="0"/>
              </a:spcBef>
              <a:spcAft>
                <a:spcPts val="0"/>
              </a:spcAft>
              <a:buSzPts val="2000"/>
              <a:buChar char="▸"/>
              <a:defRPr/>
            </a:lvl1pPr>
            <a:lvl2pPr marL="1219170" lvl="1" indent="-474121" rtl="0">
              <a:spcBef>
                <a:spcPts val="800"/>
              </a:spcBef>
              <a:spcAft>
                <a:spcPts val="0"/>
              </a:spcAft>
              <a:buSzPts val="2000"/>
              <a:buChar char="╺"/>
              <a:defRPr/>
            </a:lvl2pPr>
            <a:lvl3pPr marL="1828754" lvl="2" indent="-474121" rtl="0">
              <a:spcBef>
                <a:spcPts val="800"/>
              </a:spcBef>
              <a:spcAft>
                <a:spcPts val="0"/>
              </a:spcAft>
              <a:buSzPts val="2000"/>
              <a:buChar char="■"/>
              <a:defRPr/>
            </a:lvl3pPr>
            <a:lvl4pPr marL="2438339" lvl="3" indent="-474121" rtl="0">
              <a:spcBef>
                <a:spcPts val="800"/>
              </a:spcBef>
              <a:spcAft>
                <a:spcPts val="0"/>
              </a:spcAft>
              <a:buSzPts val="2000"/>
              <a:buChar char="●"/>
              <a:defRPr/>
            </a:lvl4pPr>
            <a:lvl5pPr marL="3047924" lvl="4" indent="-474121" rtl="0">
              <a:spcBef>
                <a:spcPts val="800"/>
              </a:spcBef>
              <a:spcAft>
                <a:spcPts val="0"/>
              </a:spcAft>
              <a:buSzPts val="2000"/>
              <a:buChar char="○"/>
              <a:defRPr/>
            </a:lvl5pPr>
            <a:lvl6pPr marL="3657509" lvl="5" indent="-474121" rtl="0">
              <a:spcBef>
                <a:spcPts val="800"/>
              </a:spcBef>
              <a:spcAft>
                <a:spcPts val="0"/>
              </a:spcAft>
              <a:buSzPts val="2000"/>
              <a:buChar char="■"/>
              <a:defRPr/>
            </a:lvl6pPr>
            <a:lvl7pPr marL="4267093" lvl="6" indent="-474121" rtl="0">
              <a:spcBef>
                <a:spcPts val="800"/>
              </a:spcBef>
              <a:spcAft>
                <a:spcPts val="0"/>
              </a:spcAft>
              <a:buSzPts val="2000"/>
              <a:buChar char="●"/>
              <a:defRPr/>
            </a:lvl7pPr>
            <a:lvl8pPr marL="4876678" lvl="7" indent="-474121" rtl="0">
              <a:spcBef>
                <a:spcPts val="800"/>
              </a:spcBef>
              <a:spcAft>
                <a:spcPts val="0"/>
              </a:spcAft>
              <a:buSzPts val="2000"/>
              <a:buChar char="○"/>
              <a:defRPr/>
            </a:lvl8pPr>
            <a:lvl9pPr marL="5486263" lvl="8" indent="-474121" rtl="0">
              <a:spcBef>
                <a:spcPts val="800"/>
              </a:spcBef>
              <a:spcAft>
                <a:spcPts val="800"/>
              </a:spcAft>
              <a:buSzPts val="2000"/>
              <a:buChar char="■"/>
              <a:defRPr/>
            </a:lvl9pPr>
          </a:lstStyle>
          <a:p>
            <a:endParaRPr/>
          </a:p>
        </p:txBody>
      </p:sp>
      <p:sp>
        <p:nvSpPr>
          <p:cNvPr id="25" name="Google Shape;25;p5"/>
          <p:cNvSpPr txBox="1">
            <a:spLocks noGrp="1"/>
          </p:cNvSpPr>
          <p:nvPr>
            <p:ph type="sldNum" idx="12"/>
          </p:nvPr>
        </p:nvSpPr>
        <p:spPr>
          <a:xfrm>
            <a:off x="11277592" y="0"/>
            <a:ext cx="914400" cy="914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33953698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65"/>
        <p:cNvGrpSpPr/>
        <p:nvPr/>
      </p:nvGrpSpPr>
      <p:grpSpPr>
        <a:xfrm>
          <a:off x="0" y="0"/>
          <a:ext cx="0" cy="0"/>
          <a:chOff x="0" y="0"/>
          <a:chExt cx="0" cy="0"/>
        </a:xfrm>
      </p:grpSpPr>
      <p:sp>
        <p:nvSpPr>
          <p:cNvPr id="66" name="Google Shape;66;p11"/>
          <p:cNvSpPr txBox="1">
            <a:spLocks noGrp="1"/>
          </p:cNvSpPr>
          <p:nvPr>
            <p:ph type="sldNum" idx="12"/>
          </p:nvPr>
        </p:nvSpPr>
        <p:spPr>
          <a:xfrm>
            <a:off x="11390969"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67704673"/>
      </p:ext>
    </p:extLst>
  </p:cSld>
  <p:clrMapOvr>
    <a:masterClrMapping/>
  </p:clrMapOvr>
  <p:transition advClick="0" advTm="7000">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32259" y="2362067"/>
            <a:ext cx="8016800" cy="2134000"/>
          </a:xfrm>
          <a:prstGeom prst="rect">
            <a:avLst/>
          </a:prstGeom>
        </p:spPr>
        <p:txBody>
          <a:bodyPr spcFirstLastPara="1" wrap="square" lIns="0" tIns="0" rIns="0" bIns="0" anchor="ctr" anchorCtr="0">
            <a:noAutofit/>
          </a:bodyPr>
          <a:lstStyle>
            <a:lvl1pPr lvl="0" rtl="0">
              <a:spcBef>
                <a:spcPts val="0"/>
              </a:spcBef>
              <a:spcAft>
                <a:spcPts val="0"/>
              </a:spcAft>
              <a:buSzPts val="5200"/>
              <a:buNone/>
              <a:defRPr sz="6933"/>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11" name="Google Shape;11;p2"/>
          <p:cNvSpPr/>
          <p:nvPr/>
        </p:nvSpPr>
        <p:spPr>
          <a:xfrm>
            <a:off x="918567" y="918567"/>
            <a:ext cx="10366800" cy="5022333"/>
          </a:xfrm>
          <a:custGeom>
            <a:avLst/>
            <a:gdLst/>
            <a:ahLst/>
            <a:cxnLst/>
            <a:rect l="l" t="t" r="r" b="b"/>
            <a:pathLst>
              <a:path w="311004" h="150670" extrusionOk="0">
                <a:moveTo>
                  <a:pt x="0" y="45810"/>
                </a:moveTo>
                <a:lnTo>
                  <a:pt x="0" y="0"/>
                </a:lnTo>
                <a:lnTo>
                  <a:pt x="311004" y="0"/>
                </a:lnTo>
                <a:lnTo>
                  <a:pt x="311004" y="150670"/>
                </a:lnTo>
                <a:lnTo>
                  <a:pt x="0" y="150670"/>
                </a:lnTo>
                <a:lnTo>
                  <a:pt x="0" y="105219"/>
                </a:lnTo>
              </a:path>
            </a:pathLst>
          </a:custGeom>
          <a:noFill/>
          <a:ln w="9525" cap="flat" cmpd="sng">
            <a:solidFill>
              <a:schemeClr val="accent2"/>
            </a:solidFill>
            <a:prstDash val="solid"/>
            <a:miter lim="8000"/>
            <a:headEnd type="none" w="med" len="med"/>
            <a:tailEnd type="none" w="med" len="med"/>
          </a:ln>
        </p:spPr>
      </p:sp>
    </p:spTree>
    <p:extLst>
      <p:ext uri="{BB962C8B-B14F-4D97-AF65-F5344CB8AC3E}">
        <p14:creationId xmlns:p14="http://schemas.microsoft.com/office/powerpoint/2010/main" val="14304102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ubtitle">
  <p:cSld name="Subtitle">
    <p:bg>
      <p:bgPr>
        <a:gradFill>
          <a:gsLst>
            <a:gs pos="0">
              <a:schemeClr val="accent1"/>
            </a:gs>
            <a:gs pos="50000">
              <a:schemeClr val="accent1"/>
            </a:gs>
            <a:gs pos="100000">
              <a:schemeClr val="accent3"/>
            </a:gs>
          </a:gsLst>
          <a:lin ang="2700006" scaled="0"/>
        </a:gradFill>
        <a:effectLst/>
      </p:bgPr>
    </p:bg>
    <p:spTree>
      <p:nvGrpSpPr>
        <p:cNvPr id="1" name="Shape 12"/>
        <p:cNvGrpSpPr/>
        <p:nvPr/>
      </p:nvGrpSpPr>
      <p:grpSpPr>
        <a:xfrm>
          <a:off x="0" y="0"/>
          <a:ext cx="0" cy="0"/>
          <a:chOff x="0" y="0"/>
          <a:chExt cx="0" cy="0"/>
        </a:xfrm>
      </p:grpSpPr>
      <p:sp>
        <p:nvSpPr>
          <p:cNvPr id="13" name="Google Shape;13;p3"/>
          <p:cNvSpPr/>
          <p:nvPr/>
        </p:nvSpPr>
        <p:spPr>
          <a:xfrm>
            <a:off x="918567" y="918567"/>
            <a:ext cx="10366800" cy="5022333"/>
          </a:xfrm>
          <a:custGeom>
            <a:avLst/>
            <a:gdLst/>
            <a:ahLst/>
            <a:cxnLst/>
            <a:rect l="l" t="t" r="r" b="b"/>
            <a:pathLst>
              <a:path w="311004" h="150670" extrusionOk="0">
                <a:moveTo>
                  <a:pt x="0" y="55831"/>
                </a:moveTo>
                <a:lnTo>
                  <a:pt x="0" y="0"/>
                </a:lnTo>
                <a:lnTo>
                  <a:pt x="311004" y="0"/>
                </a:lnTo>
                <a:lnTo>
                  <a:pt x="311004" y="150670"/>
                </a:lnTo>
                <a:lnTo>
                  <a:pt x="0" y="150670"/>
                </a:lnTo>
                <a:lnTo>
                  <a:pt x="0" y="95556"/>
                </a:lnTo>
              </a:path>
            </a:pathLst>
          </a:custGeom>
          <a:noFill/>
          <a:ln w="9525" cap="flat" cmpd="sng">
            <a:solidFill>
              <a:schemeClr val="accent2"/>
            </a:solidFill>
            <a:prstDash val="solid"/>
            <a:miter lim="8000"/>
            <a:headEnd type="none" w="med" len="med"/>
            <a:tailEnd type="none" w="med" len="med"/>
          </a:ln>
        </p:spPr>
      </p:sp>
      <p:sp>
        <p:nvSpPr>
          <p:cNvPr id="14" name="Google Shape;14;p3"/>
          <p:cNvSpPr txBox="1">
            <a:spLocks noGrp="1"/>
          </p:cNvSpPr>
          <p:nvPr>
            <p:ph type="ctrTitle"/>
          </p:nvPr>
        </p:nvSpPr>
        <p:spPr>
          <a:xfrm>
            <a:off x="758919" y="2838808"/>
            <a:ext cx="10132800" cy="7280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3600"/>
              <a:buNone/>
              <a:defRPr sz="4800">
                <a:solidFill>
                  <a:schemeClr val="lt1"/>
                </a:solidFill>
              </a:defRPr>
            </a:lvl1pPr>
            <a:lvl2pPr lvl="1" rtl="0">
              <a:spcBef>
                <a:spcPts val="0"/>
              </a:spcBef>
              <a:spcAft>
                <a:spcPts val="0"/>
              </a:spcAft>
              <a:buClr>
                <a:schemeClr val="lt1"/>
              </a:buClr>
              <a:buSzPts val="3600"/>
              <a:buNone/>
              <a:defRPr sz="4800">
                <a:solidFill>
                  <a:schemeClr val="lt1"/>
                </a:solidFill>
              </a:defRPr>
            </a:lvl2pPr>
            <a:lvl3pPr lvl="2" rtl="0">
              <a:spcBef>
                <a:spcPts val="0"/>
              </a:spcBef>
              <a:spcAft>
                <a:spcPts val="0"/>
              </a:spcAft>
              <a:buClr>
                <a:schemeClr val="lt1"/>
              </a:buClr>
              <a:buSzPts val="3600"/>
              <a:buNone/>
              <a:defRPr sz="4800">
                <a:solidFill>
                  <a:schemeClr val="lt1"/>
                </a:solidFill>
              </a:defRPr>
            </a:lvl3pPr>
            <a:lvl4pPr lvl="3" rtl="0">
              <a:spcBef>
                <a:spcPts val="0"/>
              </a:spcBef>
              <a:spcAft>
                <a:spcPts val="0"/>
              </a:spcAft>
              <a:buClr>
                <a:schemeClr val="lt1"/>
              </a:buClr>
              <a:buSzPts val="3600"/>
              <a:buNone/>
              <a:defRPr sz="4800">
                <a:solidFill>
                  <a:schemeClr val="lt1"/>
                </a:solidFill>
              </a:defRPr>
            </a:lvl4pPr>
            <a:lvl5pPr lvl="4" rtl="0">
              <a:spcBef>
                <a:spcPts val="0"/>
              </a:spcBef>
              <a:spcAft>
                <a:spcPts val="0"/>
              </a:spcAft>
              <a:buClr>
                <a:schemeClr val="lt1"/>
              </a:buClr>
              <a:buSzPts val="3600"/>
              <a:buNone/>
              <a:defRPr sz="4800">
                <a:solidFill>
                  <a:schemeClr val="lt1"/>
                </a:solidFill>
              </a:defRPr>
            </a:lvl5pPr>
            <a:lvl6pPr lvl="5" rtl="0">
              <a:spcBef>
                <a:spcPts val="0"/>
              </a:spcBef>
              <a:spcAft>
                <a:spcPts val="0"/>
              </a:spcAft>
              <a:buClr>
                <a:schemeClr val="lt1"/>
              </a:buClr>
              <a:buSzPts val="3600"/>
              <a:buNone/>
              <a:defRPr sz="4800">
                <a:solidFill>
                  <a:schemeClr val="lt1"/>
                </a:solidFill>
              </a:defRPr>
            </a:lvl6pPr>
            <a:lvl7pPr lvl="6" rtl="0">
              <a:spcBef>
                <a:spcPts val="0"/>
              </a:spcBef>
              <a:spcAft>
                <a:spcPts val="0"/>
              </a:spcAft>
              <a:buClr>
                <a:schemeClr val="lt1"/>
              </a:buClr>
              <a:buSzPts val="3600"/>
              <a:buNone/>
              <a:defRPr sz="4800">
                <a:solidFill>
                  <a:schemeClr val="lt1"/>
                </a:solidFill>
              </a:defRPr>
            </a:lvl7pPr>
            <a:lvl8pPr lvl="7" rtl="0">
              <a:spcBef>
                <a:spcPts val="0"/>
              </a:spcBef>
              <a:spcAft>
                <a:spcPts val="0"/>
              </a:spcAft>
              <a:buClr>
                <a:schemeClr val="lt1"/>
              </a:buClr>
              <a:buSzPts val="3600"/>
              <a:buNone/>
              <a:defRPr sz="4800">
                <a:solidFill>
                  <a:schemeClr val="lt1"/>
                </a:solidFill>
              </a:defRPr>
            </a:lvl8pPr>
            <a:lvl9pPr lvl="8" rtl="0">
              <a:spcBef>
                <a:spcPts val="0"/>
              </a:spcBef>
              <a:spcAft>
                <a:spcPts val="0"/>
              </a:spcAft>
              <a:buClr>
                <a:schemeClr val="lt1"/>
              </a:buClr>
              <a:buSzPts val="3600"/>
              <a:buNone/>
              <a:defRPr sz="4800">
                <a:solidFill>
                  <a:schemeClr val="lt1"/>
                </a:solidFill>
              </a:defRPr>
            </a:lvl9pPr>
          </a:lstStyle>
          <a:p>
            <a:endParaRPr/>
          </a:p>
        </p:txBody>
      </p:sp>
      <p:sp>
        <p:nvSpPr>
          <p:cNvPr id="15" name="Google Shape;15;p3"/>
          <p:cNvSpPr txBox="1">
            <a:spLocks noGrp="1"/>
          </p:cNvSpPr>
          <p:nvPr>
            <p:ph type="subTitle" idx="1"/>
          </p:nvPr>
        </p:nvSpPr>
        <p:spPr>
          <a:xfrm>
            <a:off x="758919" y="3560543"/>
            <a:ext cx="10132800" cy="412400"/>
          </a:xfrm>
          <a:prstGeom prst="rect">
            <a:avLst/>
          </a:prstGeom>
        </p:spPr>
        <p:txBody>
          <a:bodyPr spcFirstLastPara="1" wrap="square" lIns="0" tIns="0" rIns="0" bIns="0" anchor="t" anchorCtr="0">
            <a:noAutofit/>
          </a:bodyPr>
          <a:lstStyle>
            <a:lvl1pPr lvl="0" rtl="0">
              <a:spcBef>
                <a:spcPts val="0"/>
              </a:spcBef>
              <a:spcAft>
                <a:spcPts val="0"/>
              </a:spcAft>
              <a:buSzPts val="2000"/>
              <a:buNone/>
              <a:defRPr>
                <a:solidFill>
                  <a:schemeClr val="accent2"/>
                </a:solidFill>
              </a:defRPr>
            </a:lvl1pPr>
            <a:lvl2pPr lvl="1" rtl="0">
              <a:spcBef>
                <a:spcPts val="800"/>
              </a:spcBef>
              <a:spcAft>
                <a:spcPts val="0"/>
              </a:spcAft>
              <a:buClr>
                <a:schemeClr val="accent2"/>
              </a:buClr>
              <a:buSzPts val="3000"/>
              <a:buNone/>
              <a:defRPr sz="4000">
                <a:solidFill>
                  <a:schemeClr val="accent2"/>
                </a:solidFill>
              </a:defRPr>
            </a:lvl2pPr>
            <a:lvl3pPr lvl="2" rtl="0">
              <a:spcBef>
                <a:spcPts val="800"/>
              </a:spcBef>
              <a:spcAft>
                <a:spcPts val="0"/>
              </a:spcAft>
              <a:buClr>
                <a:schemeClr val="accent2"/>
              </a:buClr>
              <a:buSzPts val="3000"/>
              <a:buNone/>
              <a:defRPr sz="4000">
                <a:solidFill>
                  <a:schemeClr val="accent2"/>
                </a:solidFill>
              </a:defRPr>
            </a:lvl3pPr>
            <a:lvl4pPr lvl="3" rtl="0">
              <a:spcBef>
                <a:spcPts val="800"/>
              </a:spcBef>
              <a:spcAft>
                <a:spcPts val="0"/>
              </a:spcAft>
              <a:buClr>
                <a:schemeClr val="accent2"/>
              </a:buClr>
              <a:buSzPts val="3000"/>
              <a:buNone/>
              <a:defRPr sz="4000">
                <a:solidFill>
                  <a:schemeClr val="accent2"/>
                </a:solidFill>
              </a:defRPr>
            </a:lvl4pPr>
            <a:lvl5pPr lvl="4" rtl="0">
              <a:spcBef>
                <a:spcPts val="800"/>
              </a:spcBef>
              <a:spcAft>
                <a:spcPts val="0"/>
              </a:spcAft>
              <a:buClr>
                <a:schemeClr val="accent2"/>
              </a:buClr>
              <a:buSzPts val="3000"/>
              <a:buNone/>
              <a:defRPr sz="4000">
                <a:solidFill>
                  <a:schemeClr val="accent2"/>
                </a:solidFill>
              </a:defRPr>
            </a:lvl5pPr>
            <a:lvl6pPr lvl="5" rtl="0">
              <a:spcBef>
                <a:spcPts val="800"/>
              </a:spcBef>
              <a:spcAft>
                <a:spcPts val="0"/>
              </a:spcAft>
              <a:buClr>
                <a:schemeClr val="accent2"/>
              </a:buClr>
              <a:buSzPts val="3000"/>
              <a:buNone/>
              <a:defRPr sz="4000">
                <a:solidFill>
                  <a:schemeClr val="accent2"/>
                </a:solidFill>
              </a:defRPr>
            </a:lvl6pPr>
            <a:lvl7pPr lvl="6" rtl="0">
              <a:spcBef>
                <a:spcPts val="800"/>
              </a:spcBef>
              <a:spcAft>
                <a:spcPts val="0"/>
              </a:spcAft>
              <a:buClr>
                <a:schemeClr val="accent2"/>
              </a:buClr>
              <a:buSzPts val="3000"/>
              <a:buNone/>
              <a:defRPr sz="4000">
                <a:solidFill>
                  <a:schemeClr val="accent2"/>
                </a:solidFill>
              </a:defRPr>
            </a:lvl7pPr>
            <a:lvl8pPr lvl="7" rtl="0">
              <a:spcBef>
                <a:spcPts val="800"/>
              </a:spcBef>
              <a:spcAft>
                <a:spcPts val="0"/>
              </a:spcAft>
              <a:buClr>
                <a:schemeClr val="accent2"/>
              </a:buClr>
              <a:buSzPts val="3000"/>
              <a:buNone/>
              <a:defRPr sz="4000">
                <a:solidFill>
                  <a:schemeClr val="accent2"/>
                </a:solidFill>
              </a:defRPr>
            </a:lvl8pPr>
            <a:lvl9pPr lvl="8" rtl="0">
              <a:spcBef>
                <a:spcPts val="800"/>
              </a:spcBef>
              <a:spcAft>
                <a:spcPts val="800"/>
              </a:spcAft>
              <a:buClr>
                <a:schemeClr val="accent2"/>
              </a:buClr>
              <a:buSzPts val="3000"/>
              <a:buNone/>
              <a:defRPr sz="4000">
                <a:solidFill>
                  <a:schemeClr val="accent2"/>
                </a:solidFill>
              </a:defRPr>
            </a:lvl9pPr>
          </a:lstStyle>
          <a:p>
            <a:endParaRPr/>
          </a:p>
        </p:txBody>
      </p:sp>
    </p:spTree>
    <p:extLst>
      <p:ext uri="{BB962C8B-B14F-4D97-AF65-F5344CB8AC3E}">
        <p14:creationId xmlns:p14="http://schemas.microsoft.com/office/powerpoint/2010/main" val="28343233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918567" y="918567"/>
            <a:ext cx="10366800" cy="5022333"/>
          </a:xfrm>
          <a:custGeom>
            <a:avLst/>
            <a:gdLst/>
            <a:ahLst/>
            <a:cxnLst/>
            <a:rect l="l" t="t" r="r" b="b"/>
            <a:pathLst>
              <a:path w="311004" h="150670" extrusionOk="0">
                <a:moveTo>
                  <a:pt x="0" y="8232"/>
                </a:moveTo>
                <a:lnTo>
                  <a:pt x="0" y="0"/>
                </a:lnTo>
                <a:lnTo>
                  <a:pt x="311004" y="0"/>
                </a:lnTo>
                <a:lnTo>
                  <a:pt x="311004" y="150670"/>
                </a:lnTo>
                <a:lnTo>
                  <a:pt x="0" y="150670"/>
                </a:lnTo>
                <a:lnTo>
                  <a:pt x="0" y="32926"/>
                </a:lnTo>
              </a:path>
            </a:pathLst>
          </a:custGeom>
          <a:noFill/>
          <a:ln w="9525" cap="flat" cmpd="sng">
            <a:solidFill>
              <a:schemeClr val="dk2"/>
            </a:solidFill>
            <a:prstDash val="solid"/>
            <a:round/>
            <a:headEnd type="none" w="med" len="med"/>
            <a:tailEnd type="none" w="med" len="med"/>
          </a:ln>
        </p:spPr>
      </p:sp>
      <p:sp>
        <p:nvSpPr>
          <p:cNvPr id="23" name="Google Shape;23;p5"/>
          <p:cNvSpPr txBox="1">
            <a:spLocks noGrp="1"/>
          </p:cNvSpPr>
          <p:nvPr>
            <p:ph type="title"/>
          </p:nvPr>
        </p:nvSpPr>
        <p:spPr>
          <a:xfrm>
            <a:off x="727733" y="1181033"/>
            <a:ext cx="10363200" cy="8352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4" name="Google Shape;24;p5"/>
          <p:cNvSpPr txBox="1">
            <a:spLocks noGrp="1"/>
          </p:cNvSpPr>
          <p:nvPr>
            <p:ph type="body" idx="1"/>
          </p:nvPr>
        </p:nvSpPr>
        <p:spPr>
          <a:xfrm>
            <a:off x="1395767" y="2181967"/>
            <a:ext cx="7217200" cy="3383200"/>
          </a:xfrm>
          <a:prstGeom prst="rect">
            <a:avLst/>
          </a:prstGeom>
        </p:spPr>
        <p:txBody>
          <a:bodyPr spcFirstLastPara="1" wrap="square" lIns="0" tIns="0" rIns="0" bIns="0" anchor="t" anchorCtr="0">
            <a:noAutofit/>
          </a:bodyPr>
          <a:lstStyle>
            <a:lvl1pPr marL="609585" lvl="0" indent="-474121" rtl="0">
              <a:spcBef>
                <a:spcPts val="0"/>
              </a:spcBef>
              <a:spcAft>
                <a:spcPts val="0"/>
              </a:spcAft>
              <a:buSzPts val="2000"/>
              <a:buChar char="▸"/>
              <a:defRPr/>
            </a:lvl1pPr>
            <a:lvl2pPr marL="1219170" lvl="1" indent="-474121" rtl="0">
              <a:spcBef>
                <a:spcPts val="800"/>
              </a:spcBef>
              <a:spcAft>
                <a:spcPts val="0"/>
              </a:spcAft>
              <a:buSzPts val="2000"/>
              <a:buChar char="╺"/>
              <a:defRPr/>
            </a:lvl2pPr>
            <a:lvl3pPr marL="1828754" lvl="2" indent="-474121" rtl="0">
              <a:spcBef>
                <a:spcPts val="800"/>
              </a:spcBef>
              <a:spcAft>
                <a:spcPts val="0"/>
              </a:spcAft>
              <a:buSzPts val="2000"/>
              <a:buChar char="■"/>
              <a:defRPr/>
            </a:lvl3pPr>
            <a:lvl4pPr marL="2438339" lvl="3" indent="-474121" rtl="0">
              <a:spcBef>
                <a:spcPts val="800"/>
              </a:spcBef>
              <a:spcAft>
                <a:spcPts val="0"/>
              </a:spcAft>
              <a:buSzPts val="2000"/>
              <a:buChar char="●"/>
              <a:defRPr/>
            </a:lvl4pPr>
            <a:lvl5pPr marL="3047924" lvl="4" indent="-474121" rtl="0">
              <a:spcBef>
                <a:spcPts val="800"/>
              </a:spcBef>
              <a:spcAft>
                <a:spcPts val="0"/>
              </a:spcAft>
              <a:buSzPts val="2000"/>
              <a:buChar char="○"/>
              <a:defRPr/>
            </a:lvl5pPr>
            <a:lvl6pPr marL="3657509" lvl="5" indent="-474121" rtl="0">
              <a:spcBef>
                <a:spcPts val="800"/>
              </a:spcBef>
              <a:spcAft>
                <a:spcPts val="0"/>
              </a:spcAft>
              <a:buSzPts val="2000"/>
              <a:buChar char="■"/>
              <a:defRPr/>
            </a:lvl6pPr>
            <a:lvl7pPr marL="4267093" lvl="6" indent="-474121" rtl="0">
              <a:spcBef>
                <a:spcPts val="800"/>
              </a:spcBef>
              <a:spcAft>
                <a:spcPts val="0"/>
              </a:spcAft>
              <a:buSzPts val="2000"/>
              <a:buChar char="●"/>
              <a:defRPr/>
            </a:lvl7pPr>
            <a:lvl8pPr marL="4876678" lvl="7" indent="-474121" rtl="0">
              <a:spcBef>
                <a:spcPts val="800"/>
              </a:spcBef>
              <a:spcAft>
                <a:spcPts val="0"/>
              </a:spcAft>
              <a:buSzPts val="2000"/>
              <a:buChar char="○"/>
              <a:defRPr/>
            </a:lvl8pPr>
            <a:lvl9pPr marL="5486263" lvl="8" indent="-474121" rtl="0">
              <a:spcBef>
                <a:spcPts val="800"/>
              </a:spcBef>
              <a:spcAft>
                <a:spcPts val="800"/>
              </a:spcAft>
              <a:buSzPts val="2000"/>
              <a:buChar char="■"/>
              <a:defRPr/>
            </a:lvl9pPr>
          </a:lstStyle>
          <a:p>
            <a:endParaRPr/>
          </a:p>
        </p:txBody>
      </p:sp>
      <p:sp>
        <p:nvSpPr>
          <p:cNvPr id="25" name="Google Shape;25;p5"/>
          <p:cNvSpPr txBox="1">
            <a:spLocks noGrp="1"/>
          </p:cNvSpPr>
          <p:nvPr>
            <p:ph type="sldNum" idx="12"/>
          </p:nvPr>
        </p:nvSpPr>
        <p:spPr>
          <a:xfrm>
            <a:off x="11277592" y="0"/>
            <a:ext cx="914400" cy="914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38845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65"/>
        <p:cNvGrpSpPr/>
        <p:nvPr/>
      </p:nvGrpSpPr>
      <p:grpSpPr>
        <a:xfrm>
          <a:off x="0" y="0"/>
          <a:ext cx="0" cy="0"/>
          <a:chOff x="0" y="0"/>
          <a:chExt cx="0" cy="0"/>
        </a:xfrm>
      </p:grpSpPr>
      <p:sp>
        <p:nvSpPr>
          <p:cNvPr id="66" name="Google Shape;66;p11"/>
          <p:cNvSpPr txBox="1">
            <a:spLocks noGrp="1"/>
          </p:cNvSpPr>
          <p:nvPr>
            <p:ph type="sldNum" idx="12"/>
          </p:nvPr>
        </p:nvSpPr>
        <p:spPr>
          <a:xfrm>
            <a:off x="11390969"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78885231"/>
      </p:ext>
    </p:extLst>
  </p:cSld>
  <p:clrMapOvr>
    <a:masterClrMapping/>
  </p:clrMapOvr>
  <p:transition advClick="0" advTm="7000">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2"/>
        <p:cNvGrpSpPr/>
        <p:nvPr/>
      </p:nvGrpSpPr>
      <p:grpSpPr>
        <a:xfrm>
          <a:off x="0" y="0"/>
          <a:ext cx="0" cy="0"/>
          <a:chOff x="0" y="0"/>
          <a:chExt cx="0" cy="0"/>
        </a:xfrm>
      </p:grpSpPr>
      <p:sp>
        <p:nvSpPr>
          <p:cNvPr id="33" name="Google Shape;33;p7"/>
          <p:cNvSpPr/>
          <p:nvPr/>
        </p:nvSpPr>
        <p:spPr>
          <a:xfrm>
            <a:off x="918567" y="918567"/>
            <a:ext cx="10366800" cy="5022333"/>
          </a:xfrm>
          <a:custGeom>
            <a:avLst/>
            <a:gdLst/>
            <a:ahLst/>
            <a:cxnLst/>
            <a:rect l="l" t="t" r="r" b="b"/>
            <a:pathLst>
              <a:path w="311004" h="150670" extrusionOk="0">
                <a:moveTo>
                  <a:pt x="0" y="8232"/>
                </a:moveTo>
                <a:lnTo>
                  <a:pt x="0" y="0"/>
                </a:lnTo>
                <a:lnTo>
                  <a:pt x="311004" y="0"/>
                </a:lnTo>
                <a:lnTo>
                  <a:pt x="311004" y="150670"/>
                </a:lnTo>
                <a:lnTo>
                  <a:pt x="0" y="150670"/>
                </a:lnTo>
                <a:lnTo>
                  <a:pt x="0" y="32926"/>
                </a:lnTo>
              </a:path>
            </a:pathLst>
          </a:custGeom>
          <a:noFill/>
          <a:ln w="9525" cap="flat" cmpd="sng">
            <a:solidFill>
              <a:schemeClr val="dk2"/>
            </a:solidFill>
            <a:prstDash val="solid"/>
            <a:round/>
            <a:headEnd type="none" w="med" len="med"/>
            <a:tailEnd type="none" w="med" len="med"/>
          </a:ln>
        </p:spPr>
      </p:sp>
      <p:sp>
        <p:nvSpPr>
          <p:cNvPr id="34" name="Google Shape;34;p7"/>
          <p:cNvSpPr txBox="1">
            <a:spLocks noGrp="1"/>
          </p:cNvSpPr>
          <p:nvPr>
            <p:ph type="title"/>
          </p:nvPr>
        </p:nvSpPr>
        <p:spPr>
          <a:xfrm>
            <a:off x="727733" y="1181033"/>
            <a:ext cx="10363200" cy="8352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5" name="Google Shape;35;p7"/>
          <p:cNvSpPr txBox="1">
            <a:spLocks noGrp="1"/>
          </p:cNvSpPr>
          <p:nvPr>
            <p:ph type="body" idx="1"/>
          </p:nvPr>
        </p:nvSpPr>
        <p:spPr>
          <a:xfrm>
            <a:off x="1395767" y="2181967"/>
            <a:ext cx="3433600" cy="34788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800"/>
              </a:spcBef>
              <a:spcAft>
                <a:spcPts val="0"/>
              </a:spcAft>
              <a:buSzPts val="1800"/>
              <a:buChar char="╺"/>
              <a:defRPr sz="2400"/>
            </a:lvl2pPr>
            <a:lvl3pPr marL="1828754" lvl="2" indent="-457189" rtl="0">
              <a:spcBef>
                <a:spcPts val="800"/>
              </a:spcBef>
              <a:spcAft>
                <a:spcPts val="0"/>
              </a:spcAft>
              <a:buSzPts val="1800"/>
              <a:buChar char="■"/>
              <a:defRPr sz="2400"/>
            </a:lvl3pPr>
            <a:lvl4pPr marL="2438339" lvl="3" indent="-457189" rtl="0">
              <a:spcBef>
                <a:spcPts val="800"/>
              </a:spcBef>
              <a:spcAft>
                <a:spcPts val="0"/>
              </a:spcAft>
              <a:buSzPts val="1800"/>
              <a:buChar char="●"/>
              <a:defRPr sz="2400"/>
            </a:lvl4pPr>
            <a:lvl5pPr marL="3047924" lvl="4" indent="-457189" rtl="0">
              <a:spcBef>
                <a:spcPts val="800"/>
              </a:spcBef>
              <a:spcAft>
                <a:spcPts val="0"/>
              </a:spcAft>
              <a:buSzPts val="1800"/>
              <a:buChar char="○"/>
              <a:defRPr sz="2400"/>
            </a:lvl5pPr>
            <a:lvl6pPr marL="3657509" lvl="5" indent="-457189" rtl="0">
              <a:spcBef>
                <a:spcPts val="800"/>
              </a:spcBef>
              <a:spcAft>
                <a:spcPts val="0"/>
              </a:spcAft>
              <a:buSzPts val="1800"/>
              <a:buChar char="■"/>
              <a:defRPr sz="2400"/>
            </a:lvl6pPr>
            <a:lvl7pPr marL="4267093" lvl="6" indent="-457189" rtl="0">
              <a:spcBef>
                <a:spcPts val="800"/>
              </a:spcBef>
              <a:spcAft>
                <a:spcPts val="0"/>
              </a:spcAft>
              <a:buSzPts val="1800"/>
              <a:buChar char="●"/>
              <a:defRPr sz="2400"/>
            </a:lvl7pPr>
            <a:lvl8pPr marL="4876678" lvl="7" indent="-457189" rtl="0">
              <a:spcBef>
                <a:spcPts val="800"/>
              </a:spcBef>
              <a:spcAft>
                <a:spcPts val="0"/>
              </a:spcAft>
              <a:buSzPts val="1800"/>
              <a:buChar char="○"/>
              <a:defRPr sz="2400"/>
            </a:lvl8pPr>
            <a:lvl9pPr marL="5486263" lvl="8" indent="-457189" rtl="0">
              <a:spcBef>
                <a:spcPts val="800"/>
              </a:spcBef>
              <a:spcAft>
                <a:spcPts val="800"/>
              </a:spcAft>
              <a:buSzPts val="1800"/>
              <a:buChar char="■"/>
              <a:defRPr sz="2400"/>
            </a:lvl9pPr>
          </a:lstStyle>
          <a:p>
            <a:endParaRPr/>
          </a:p>
        </p:txBody>
      </p:sp>
      <p:sp>
        <p:nvSpPr>
          <p:cNvPr id="36" name="Google Shape;36;p7"/>
          <p:cNvSpPr txBox="1">
            <a:spLocks noGrp="1"/>
          </p:cNvSpPr>
          <p:nvPr>
            <p:ph type="body" idx="2"/>
          </p:nvPr>
        </p:nvSpPr>
        <p:spPr>
          <a:xfrm>
            <a:off x="5179357" y="2181967"/>
            <a:ext cx="3433600" cy="3478800"/>
          </a:xfrm>
          <a:prstGeom prst="rect">
            <a:avLst/>
          </a:prstGeom>
        </p:spPr>
        <p:txBody>
          <a:bodyPr spcFirstLastPara="1" wrap="square" lIns="0" tIns="0" rIns="0" bIns="0" anchor="t" anchorCtr="0">
            <a:noAutofit/>
          </a:bodyPr>
          <a:lstStyle>
            <a:lvl1pPr marL="609585" lvl="0" indent="-457189" rtl="0">
              <a:spcBef>
                <a:spcPts val="0"/>
              </a:spcBef>
              <a:spcAft>
                <a:spcPts val="0"/>
              </a:spcAft>
              <a:buSzPts val="1800"/>
              <a:buChar char="▸"/>
              <a:defRPr sz="2400"/>
            </a:lvl1pPr>
            <a:lvl2pPr marL="1219170" lvl="1" indent="-457189" rtl="0">
              <a:spcBef>
                <a:spcPts val="800"/>
              </a:spcBef>
              <a:spcAft>
                <a:spcPts val="0"/>
              </a:spcAft>
              <a:buSzPts val="1800"/>
              <a:buChar char="╺"/>
              <a:defRPr sz="2400"/>
            </a:lvl2pPr>
            <a:lvl3pPr marL="1828754" lvl="2" indent="-457189" rtl="0">
              <a:spcBef>
                <a:spcPts val="800"/>
              </a:spcBef>
              <a:spcAft>
                <a:spcPts val="0"/>
              </a:spcAft>
              <a:buSzPts val="1800"/>
              <a:buChar char="■"/>
              <a:defRPr sz="2400"/>
            </a:lvl3pPr>
            <a:lvl4pPr marL="2438339" lvl="3" indent="-457189" rtl="0">
              <a:spcBef>
                <a:spcPts val="800"/>
              </a:spcBef>
              <a:spcAft>
                <a:spcPts val="0"/>
              </a:spcAft>
              <a:buSzPts val="1800"/>
              <a:buChar char="●"/>
              <a:defRPr sz="2400"/>
            </a:lvl4pPr>
            <a:lvl5pPr marL="3047924" lvl="4" indent="-457189" rtl="0">
              <a:spcBef>
                <a:spcPts val="800"/>
              </a:spcBef>
              <a:spcAft>
                <a:spcPts val="0"/>
              </a:spcAft>
              <a:buSzPts val="1800"/>
              <a:buChar char="○"/>
              <a:defRPr sz="2400"/>
            </a:lvl5pPr>
            <a:lvl6pPr marL="3657509" lvl="5" indent="-457189" rtl="0">
              <a:spcBef>
                <a:spcPts val="800"/>
              </a:spcBef>
              <a:spcAft>
                <a:spcPts val="0"/>
              </a:spcAft>
              <a:buSzPts val="1800"/>
              <a:buChar char="■"/>
              <a:defRPr sz="2400"/>
            </a:lvl6pPr>
            <a:lvl7pPr marL="4267093" lvl="6" indent="-457189" rtl="0">
              <a:spcBef>
                <a:spcPts val="800"/>
              </a:spcBef>
              <a:spcAft>
                <a:spcPts val="0"/>
              </a:spcAft>
              <a:buSzPts val="1800"/>
              <a:buChar char="●"/>
              <a:defRPr sz="2400"/>
            </a:lvl7pPr>
            <a:lvl8pPr marL="4876678" lvl="7" indent="-457189" rtl="0">
              <a:spcBef>
                <a:spcPts val="800"/>
              </a:spcBef>
              <a:spcAft>
                <a:spcPts val="0"/>
              </a:spcAft>
              <a:buSzPts val="1800"/>
              <a:buChar char="○"/>
              <a:defRPr sz="2400"/>
            </a:lvl8pPr>
            <a:lvl9pPr marL="5486263" lvl="8" indent="-457189" rtl="0">
              <a:spcBef>
                <a:spcPts val="800"/>
              </a:spcBef>
              <a:spcAft>
                <a:spcPts val="800"/>
              </a:spcAft>
              <a:buSzPts val="1800"/>
              <a:buChar char="■"/>
              <a:defRPr sz="2400"/>
            </a:lvl9pPr>
          </a:lstStyle>
          <a:p>
            <a:endParaRPr/>
          </a:p>
        </p:txBody>
      </p:sp>
      <p:sp>
        <p:nvSpPr>
          <p:cNvPr id="37" name="Google Shape;37;p7"/>
          <p:cNvSpPr txBox="1">
            <a:spLocks noGrp="1"/>
          </p:cNvSpPr>
          <p:nvPr>
            <p:ph type="sldNum" idx="12"/>
          </p:nvPr>
        </p:nvSpPr>
        <p:spPr>
          <a:xfrm>
            <a:off x="11277592" y="0"/>
            <a:ext cx="914400" cy="914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475094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Middl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399" dirty="0"/>
          </a:p>
        </p:txBody>
      </p:sp>
      <p:sp>
        <p:nvSpPr>
          <p:cNvPr id="2" name="Title 1"/>
          <p:cNvSpPr>
            <a:spLocks noGrp="1"/>
          </p:cNvSpPr>
          <p:nvPr>
            <p:ph type="title" hasCustomPrompt="1"/>
          </p:nvPr>
        </p:nvSpPr>
        <p:spPr>
          <a:xfrm>
            <a:off x="822960" y="2221611"/>
            <a:ext cx="10801180" cy="759714"/>
          </a:xfrm>
        </p:spPr>
        <p:txBody>
          <a:bodyPr/>
          <a:lstStyle>
            <a:lvl1pPr>
              <a:defRPr>
                <a:latin typeface="+mj-lt"/>
              </a:defRPr>
            </a:lvl1pPr>
          </a:lstStyle>
          <a:p>
            <a:r>
              <a:rPr lang="en-US" dirty="0"/>
              <a:t>CLICK TO EDIT MASTER TITLE STYLE</a:t>
            </a:r>
          </a:p>
        </p:txBody>
      </p:sp>
      <p:sp>
        <p:nvSpPr>
          <p:cNvPr id="5" name="Parallelogram 4"/>
          <p:cNvSpPr/>
          <p:nvPr userDrawn="1"/>
        </p:nvSpPr>
        <p:spPr>
          <a:xfrm rot="16200000" flipH="1">
            <a:off x="371304" y="1457227"/>
            <a:ext cx="762952" cy="1505559"/>
          </a:xfrm>
          <a:prstGeom prst="parallelogram">
            <a:avLst>
              <a:gd name="adj" fmla="val 44318"/>
            </a:avLst>
          </a:prstGeom>
          <a:solidFill>
            <a:schemeClr val="accent3">
              <a:lumMod val="75000"/>
              <a:alpha val="98000"/>
            </a:schemeClr>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b"/>
          <a:lstStyle/>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p:txBody>
      </p:sp>
      <p:sp>
        <p:nvSpPr>
          <p:cNvPr id="3" name="Slide Number Placeholder 2"/>
          <p:cNvSpPr>
            <a:spLocks noGrp="1"/>
          </p:cNvSpPr>
          <p:nvPr>
            <p:ph type="sldNum" sz="quarter" idx="10"/>
          </p:nvPr>
        </p:nvSpPr>
        <p:spPr>
          <a:xfrm>
            <a:off x="579970" y="1817320"/>
            <a:ext cx="891455" cy="648208"/>
          </a:xfrm>
        </p:spPr>
        <p:txBody>
          <a:bodyPr/>
          <a:lstStyle/>
          <a:p>
            <a:fld id="{3E409BC6-42AE-724A-BAA7-1697755F665A}" type="slidenum">
              <a:rPr lang="en-US" smtClean="0"/>
              <a:pPr/>
              <a:t>‹#›</a:t>
            </a:fld>
            <a:endParaRPr lang="en-US" dirty="0"/>
          </a:p>
        </p:txBody>
      </p:sp>
    </p:spTree>
    <p:custDataLst>
      <p:tags r:id="rId1"/>
    </p:custDataLst>
    <p:extLst>
      <p:ext uri="{BB962C8B-B14F-4D97-AF65-F5344CB8AC3E}">
        <p14:creationId xmlns:p14="http://schemas.microsoft.com/office/powerpoint/2010/main" val="8293499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ive Pictures Left">
    <p:spTree>
      <p:nvGrpSpPr>
        <p:cNvPr id="1" name=""/>
        <p:cNvGrpSpPr/>
        <p:nvPr/>
      </p:nvGrpSpPr>
      <p:grpSpPr>
        <a:xfrm>
          <a:off x="0" y="0"/>
          <a:ext cx="0" cy="0"/>
          <a:chOff x="0" y="0"/>
          <a:chExt cx="0" cy="0"/>
        </a:xfrm>
      </p:grpSpPr>
      <p:sp>
        <p:nvSpPr>
          <p:cNvPr id="18" name="Rectangle 17"/>
          <p:cNvSpPr/>
          <p:nvPr userDrawn="1"/>
        </p:nvSpPr>
        <p:spPr>
          <a:xfrm>
            <a:off x="3795059" y="7471"/>
            <a:ext cx="8396942"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399" dirty="0"/>
          </a:p>
        </p:txBody>
      </p:sp>
      <p:sp>
        <p:nvSpPr>
          <p:cNvPr id="17" name="Rectangle 16"/>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399" dirty="0"/>
          </a:p>
        </p:txBody>
      </p:sp>
      <p:sp>
        <p:nvSpPr>
          <p:cNvPr id="16" name="Picture Placeholder 28"/>
          <p:cNvSpPr>
            <a:spLocks noGrp="1" noChangeAspect="1"/>
          </p:cNvSpPr>
          <p:nvPr>
            <p:ph type="pic" sz="quarter" idx="57"/>
          </p:nvPr>
        </p:nvSpPr>
        <p:spPr>
          <a:xfrm>
            <a:off x="1088759" y="5591795"/>
            <a:ext cx="1096709" cy="1097280"/>
          </a:xfrm>
          <a:prstGeom prst="ellipse">
            <a:avLst/>
          </a:prstGeom>
          <a:ln w="76200" cap="sq">
            <a:noFill/>
            <a:miter lim="800000"/>
          </a:ln>
          <a:effectLst/>
        </p:spPr>
        <p:txBody>
          <a:bodyPr>
            <a:normAutofit/>
          </a:bodyPr>
          <a:lstStyle>
            <a:lvl1pPr marL="0" indent="0" algn="ctr">
              <a:buFontTx/>
              <a:buNone/>
              <a:defRPr sz="1399">
                <a:solidFill>
                  <a:schemeClr val="tx1">
                    <a:lumMod val="50000"/>
                    <a:lumOff val="50000"/>
                  </a:schemeClr>
                </a:solidFill>
                <a:latin typeface="Aleo Light"/>
                <a:cs typeface="Aleo Light"/>
              </a:defRPr>
            </a:lvl1pPr>
          </a:lstStyle>
          <a:p>
            <a:r>
              <a:rPr lang="en-US"/>
              <a:t>Click icon to add picture</a:t>
            </a:r>
            <a:endParaRPr lang="en-JM" dirty="0"/>
          </a:p>
        </p:txBody>
      </p:sp>
      <p:sp>
        <p:nvSpPr>
          <p:cNvPr id="15" name="Picture Placeholder 28"/>
          <p:cNvSpPr>
            <a:spLocks noGrp="1" noChangeAspect="1"/>
          </p:cNvSpPr>
          <p:nvPr>
            <p:ph type="pic" sz="quarter" idx="56"/>
          </p:nvPr>
        </p:nvSpPr>
        <p:spPr>
          <a:xfrm>
            <a:off x="1088759" y="4373516"/>
            <a:ext cx="1096709" cy="1097280"/>
          </a:xfrm>
          <a:prstGeom prst="ellipse">
            <a:avLst/>
          </a:prstGeom>
          <a:ln w="76200" cap="sq">
            <a:noFill/>
            <a:miter lim="800000"/>
          </a:ln>
          <a:effectLst/>
        </p:spPr>
        <p:txBody>
          <a:bodyPr>
            <a:normAutofit/>
          </a:bodyPr>
          <a:lstStyle>
            <a:lvl1pPr marL="0" indent="0" algn="ctr">
              <a:buFontTx/>
              <a:buNone/>
              <a:defRPr sz="1399">
                <a:solidFill>
                  <a:schemeClr val="tx1">
                    <a:lumMod val="50000"/>
                    <a:lumOff val="50000"/>
                  </a:schemeClr>
                </a:solidFill>
                <a:latin typeface="Aleo Light"/>
                <a:cs typeface="Aleo Light"/>
              </a:defRPr>
            </a:lvl1pPr>
          </a:lstStyle>
          <a:p>
            <a:r>
              <a:rPr lang="en-US"/>
              <a:t>Click icon to add picture</a:t>
            </a:r>
            <a:endParaRPr lang="en-JM" dirty="0"/>
          </a:p>
        </p:txBody>
      </p:sp>
      <p:sp>
        <p:nvSpPr>
          <p:cNvPr id="14" name="Picture Placeholder 28"/>
          <p:cNvSpPr>
            <a:spLocks noGrp="1" noChangeAspect="1"/>
          </p:cNvSpPr>
          <p:nvPr>
            <p:ph type="pic" sz="quarter" idx="55"/>
          </p:nvPr>
        </p:nvSpPr>
        <p:spPr>
          <a:xfrm>
            <a:off x="1088759" y="3155239"/>
            <a:ext cx="1096709" cy="1097280"/>
          </a:xfrm>
          <a:prstGeom prst="ellipse">
            <a:avLst/>
          </a:prstGeom>
          <a:ln w="76200" cap="sq">
            <a:noFill/>
            <a:miter lim="800000"/>
          </a:ln>
          <a:effectLst/>
        </p:spPr>
        <p:txBody>
          <a:bodyPr>
            <a:normAutofit/>
          </a:bodyPr>
          <a:lstStyle>
            <a:lvl1pPr marL="0" indent="0" algn="ctr">
              <a:buFontTx/>
              <a:buNone/>
              <a:defRPr sz="1399">
                <a:solidFill>
                  <a:schemeClr val="tx1">
                    <a:lumMod val="50000"/>
                    <a:lumOff val="50000"/>
                  </a:schemeClr>
                </a:solidFill>
                <a:latin typeface="Aleo Light"/>
                <a:cs typeface="Aleo Light"/>
              </a:defRPr>
            </a:lvl1pPr>
          </a:lstStyle>
          <a:p>
            <a:r>
              <a:rPr lang="en-US"/>
              <a:t>Click icon to add picture</a:t>
            </a:r>
            <a:endParaRPr lang="en-JM" dirty="0"/>
          </a:p>
        </p:txBody>
      </p:sp>
      <p:sp>
        <p:nvSpPr>
          <p:cNvPr id="13" name="Picture Placeholder 28"/>
          <p:cNvSpPr>
            <a:spLocks noGrp="1" noChangeAspect="1"/>
          </p:cNvSpPr>
          <p:nvPr>
            <p:ph type="pic" sz="quarter" idx="54"/>
          </p:nvPr>
        </p:nvSpPr>
        <p:spPr>
          <a:xfrm>
            <a:off x="1088759" y="1936963"/>
            <a:ext cx="1096709" cy="1097280"/>
          </a:xfrm>
          <a:prstGeom prst="ellipse">
            <a:avLst/>
          </a:prstGeom>
          <a:ln w="76200" cap="sq">
            <a:noFill/>
            <a:miter lim="800000"/>
          </a:ln>
          <a:effectLst/>
        </p:spPr>
        <p:txBody>
          <a:bodyPr>
            <a:normAutofit/>
          </a:bodyPr>
          <a:lstStyle>
            <a:lvl1pPr marL="0" indent="0" algn="ctr">
              <a:buFontTx/>
              <a:buNone/>
              <a:defRPr sz="1399">
                <a:solidFill>
                  <a:schemeClr val="tx1">
                    <a:lumMod val="50000"/>
                    <a:lumOff val="50000"/>
                  </a:schemeClr>
                </a:solidFill>
                <a:latin typeface="Aleo Light"/>
                <a:cs typeface="Aleo Light"/>
              </a:defRPr>
            </a:lvl1pPr>
          </a:lstStyle>
          <a:p>
            <a:r>
              <a:rPr lang="en-US"/>
              <a:t>Click icon to add picture</a:t>
            </a:r>
            <a:endParaRPr lang="en-JM" dirty="0"/>
          </a:p>
        </p:txBody>
      </p:sp>
      <p:sp>
        <p:nvSpPr>
          <p:cNvPr id="12" name="Picture Placeholder 28"/>
          <p:cNvSpPr>
            <a:spLocks noGrp="1" noChangeAspect="1"/>
          </p:cNvSpPr>
          <p:nvPr>
            <p:ph type="pic" sz="quarter" idx="53"/>
          </p:nvPr>
        </p:nvSpPr>
        <p:spPr>
          <a:xfrm>
            <a:off x="1088759" y="718685"/>
            <a:ext cx="1096709" cy="1097280"/>
          </a:xfrm>
          <a:prstGeom prst="ellipse">
            <a:avLst/>
          </a:prstGeom>
          <a:ln w="76200" cap="sq">
            <a:noFill/>
            <a:miter lim="800000"/>
          </a:ln>
          <a:effectLst/>
        </p:spPr>
        <p:txBody>
          <a:bodyPr>
            <a:normAutofit/>
          </a:bodyPr>
          <a:lstStyle>
            <a:lvl1pPr marL="0" indent="0" algn="ctr">
              <a:buFontTx/>
              <a:buNone/>
              <a:defRPr sz="1399">
                <a:solidFill>
                  <a:schemeClr val="tx1">
                    <a:lumMod val="50000"/>
                    <a:lumOff val="50000"/>
                  </a:schemeClr>
                </a:solidFill>
                <a:latin typeface="Aleo Light"/>
                <a:cs typeface="Aleo Light"/>
              </a:defRPr>
            </a:lvl1pPr>
          </a:lstStyle>
          <a:p>
            <a:r>
              <a:rPr lang="en-US"/>
              <a:t>Click icon to add picture</a:t>
            </a:r>
            <a:endParaRPr lang="en-JM" dirty="0"/>
          </a:p>
        </p:txBody>
      </p:sp>
      <p:cxnSp>
        <p:nvCxnSpPr>
          <p:cNvPr id="4" name="Straight Connector 3"/>
          <p:cNvCxnSpPr/>
          <p:nvPr userDrawn="1"/>
        </p:nvCxnSpPr>
        <p:spPr>
          <a:xfrm>
            <a:off x="1634163" y="0"/>
            <a:ext cx="0" cy="6858000"/>
          </a:xfrm>
          <a:prstGeom prst="line">
            <a:avLst/>
          </a:prstGeom>
          <a:ln w="12700" cmpd="sng">
            <a:solidFill>
              <a:schemeClr val="bg2">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userDrawn="1"/>
        </p:nvSpPr>
        <p:spPr>
          <a:xfrm>
            <a:off x="3795059" y="7471"/>
            <a:ext cx="8396942"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399" dirty="0"/>
          </a:p>
        </p:txBody>
      </p:sp>
      <p:sp>
        <p:nvSpPr>
          <p:cNvPr id="20" name="Parallelogram 19"/>
          <p:cNvSpPr/>
          <p:nvPr userDrawn="1"/>
        </p:nvSpPr>
        <p:spPr>
          <a:xfrm rot="16200000" flipH="1">
            <a:off x="4174350" y="1160223"/>
            <a:ext cx="762952" cy="1505559"/>
          </a:xfrm>
          <a:prstGeom prst="parallelogram">
            <a:avLst>
              <a:gd name="adj" fmla="val 44318"/>
            </a:avLst>
          </a:prstGeom>
          <a:solidFill>
            <a:schemeClr val="accent3">
              <a:lumMod val="75000"/>
              <a:alpha val="98000"/>
            </a:schemeClr>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b"/>
          <a:lstStyle/>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p:txBody>
      </p:sp>
      <p:sp>
        <p:nvSpPr>
          <p:cNvPr id="2" name="Title 1"/>
          <p:cNvSpPr>
            <a:spLocks noGrp="1"/>
          </p:cNvSpPr>
          <p:nvPr>
            <p:ph type="title" hasCustomPrompt="1"/>
          </p:nvPr>
        </p:nvSpPr>
        <p:spPr>
          <a:xfrm>
            <a:off x="4599432" y="1636776"/>
            <a:ext cx="6018440" cy="1143000"/>
          </a:xfrm>
        </p:spPr>
        <p:txBody>
          <a:bodyPr/>
          <a:lstStyle/>
          <a:p>
            <a:r>
              <a:rPr lang="en-US" dirty="0"/>
              <a:t>CLICK TO EDIT MASTER TITLE STYLE</a:t>
            </a:r>
          </a:p>
        </p:txBody>
      </p:sp>
      <p:sp>
        <p:nvSpPr>
          <p:cNvPr id="3" name="Slide Number Placeholder 2"/>
          <p:cNvSpPr>
            <a:spLocks noGrp="1"/>
          </p:cNvSpPr>
          <p:nvPr>
            <p:ph type="sldNum" sz="quarter" idx="10"/>
          </p:nvPr>
        </p:nvSpPr>
        <p:spPr>
          <a:xfrm>
            <a:off x="4459134" y="1453088"/>
            <a:ext cx="891455" cy="648208"/>
          </a:xfrm>
        </p:spPr>
        <p:txBody>
          <a:bodyPr/>
          <a:lstStyle/>
          <a:p>
            <a:fld id="{3E409BC6-42AE-724A-BAA7-1697755F665A}" type="slidenum">
              <a:rPr lang="en-US" smtClean="0"/>
              <a:pPr/>
              <a:t>‹#›</a:t>
            </a:fld>
            <a:endParaRPr lang="en-US" dirty="0"/>
          </a:p>
        </p:txBody>
      </p:sp>
    </p:spTree>
    <p:custDataLst>
      <p:tags r:id="rId1"/>
    </p:custDataLst>
    <p:extLst>
      <p:ext uri="{BB962C8B-B14F-4D97-AF65-F5344CB8AC3E}">
        <p14:creationId xmlns:p14="http://schemas.microsoft.com/office/powerpoint/2010/main" val="26966856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Top">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0" y="-1126"/>
            <a:ext cx="12192000" cy="2428876"/>
          </a:xfrm>
        </p:spPr>
        <p:txBody>
          <a:bodyPr/>
          <a:lstStyle/>
          <a:p>
            <a:r>
              <a:rPr lang="en-US"/>
              <a:t>Click icon to add picture</a:t>
            </a:r>
            <a:endParaRPr lang="en-US" dirty="0"/>
          </a:p>
        </p:txBody>
      </p:sp>
      <p:sp>
        <p:nvSpPr>
          <p:cNvPr id="2" name="Title 1"/>
          <p:cNvSpPr>
            <a:spLocks noGrp="1"/>
          </p:cNvSpPr>
          <p:nvPr>
            <p:ph type="title" hasCustomPrompt="1"/>
          </p:nvPr>
        </p:nvSpPr>
        <p:spPr/>
        <p:txBody>
          <a:bodyPr/>
          <a:lstStyle>
            <a:lvl1pPr>
              <a:defRPr>
                <a:solidFill>
                  <a:schemeClr val="bg1"/>
                </a:solidFill>
                <a:latin typeface="+mj-lt"/>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E409BC6-42AE-724A-BAA7-1697755F665A}" type="slidenum">
              <a:rPr lang="en-US" smtClean="0"/>
              <a:pPr/>
              <a:t>‹#›</a:t>
            </a:fld>
            <a:endParaRPr lang="en-US" dirty="0"/>
          </a:p>
        </p:txBody>
      </p:sp>
    </p:spTree>
    <p:custDataLst>
      <p:tags r:id="rId1"/>
    </p:custDataLst>
    <p:extLst>
      <p:ext uri="{BB962C8B-B14F-4D97-AF65-F5344CB8AC3E}">
        <p14:creationId xmlns:p14="http://schemas.microsoft.com/office/powerpoint/2010/main" val="27600729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6858000"/>
          </a:xfrm>
        </p:spPr>
        <p:txBody>
          <a:bodyPr/>
          <a:lstStyle/>
          <a:p>
            <a:r>
              <a:rPr lang="en-US"/>
              <a:t>Click icon to add picture</a:t>
            </a:r>
            <a:endParaRPr lang="en-US" dirty="0"/>
          </a:p>
        </p:txBody>
      </p:sp>
      <p:sp>
        <p:nvSpPr>
          <p:cNvPr id="4" name="Slide Number Placeholder 3"/>
          <p:cNvSpPr>
            <a:spLocks noGrp="1"/>
          </p:cNvSpPr>
          <p:nvPr>
            <p:ph type="sldNum" sz="quarter" idx="4"/>
          </p:nvPr>
        </p:nvSpPr>
        <p:spPr>
          <a:xfrm>
            <a:off x="1685471" y="3759173"/>
            <a:ext cx="891455" cy="648208"/>
          </a:xfrm>
          <a:prstGeom prst="rect">
            <a:avLst/>
          </a:prstGeom>
        </p:spPr>
        <p:txBody>
          <a:bodyPr vert="horz" lIns="121954" tIns="60977" rIns="121954" bIns="60977" rtlCol="0" anchor="ctr"/>
          <a:lstStyle>
            <a:lvl1pPr marL="0" algn="r">
              <a:spcBef>
                <a:spcPts val="0"/>
              </a:spcBef>
              <a:spcAft>
                <a:spcPts val="0"/>
              </a:spcAft>
              <a:defRPr sz="2699">
                <a:solidFill>
                  <a:schemeClr val="bg1"/>
                </a:solidFill>
                <a:latin typeface="+mj-lt"/>
                <a:cs typeface="Lato Black"/>
              </a:defRPr>
            </a:lvl1pPr>
          </a:lstStyle>
          <a:p>
            <a:fld id="{3E409BC6-42AE-724A-BAA7-1697755F665A}" type="slidenum">
              <a:rPr lang="en-US" smtClean="0"/>
              <a:pPr/>
              <a:t>‹#›</a:t>
            </a:fld>
            <a:endParaRPr lang="en-US" dirty="0"/>
          </a:p>
        </p:txBody>
      </p:sp>
      <p:sp>
        <p:nvSpPr>
          <p:cNvPr id="2" name="Title 1"/>
          <p:cNvSpPr>
            <a:spLocks noGrp="1"/>
          </p:cNvSpPr>
          <p:nvPr>
            <p:ph type="title" hasCustomPrompt="1"/>
          </p:nvPr>
        </p:nvSpPr>
        <p:spPr>
          <a:xfrm>
            <a:off x="2039112" y="3913632"/>
            <a:ext cx="9043416" cy="1143000"/>
          </a:xfrm>
        </p:spPr>
        <p:txBody>
          <a:bodyPr/>
          <a:lstStyle>
            <a:lvl1pPr>
              <a:defRPr>
                <a:solidFill>
                  <a:schemeClr val="bg1"/>
                </a:solidFill>
                <a:latin typeface="+mj-lt"/>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21893960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Top">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latin typeface="+mj-lt"/>
              </a:defRPr>
            </a:lvl1pPr>
          </a:lstStyle>
          <a:p>
            <a:r>
              <a:rPr lang="en-US" dirty="0"/>
              <a:t>CLICK TO EDIT MASTER TITLE STYLE</a:t>
            </a:r>
          </a:p>
        </p:txBody>
      </p:sp>
      <p:sp>
        <p:nvSpPr>
          <p:cNvPr id="5" name="Slide Number Placeholder 3"/>
          <p:cNvSpPr>
            <a:spLocks noGrp="1"/>
          </p:cNvSpPr>
          <p:nvPr>
            <p:ph type="sldNum" sz="quarter" idx="4"/>
          </p:nvPr>
        </p:nvSpPr>
        <p:spPr>
          <a:xfrm>
            <a:off x="579970" y="116968"/>
            <a:ext cx="891455" cy="648208"/>
          </a:xfrm>
          <a:prstGeom prst="rect">
            <a:avLst/>
          </a:prstGeom>
        </p:spPr>
        <p:txBody>
          <a:bodyPr vert="horz" lIns="121954" tIns="60977" rIns="121954" bIns="60977" rtlCol="0" anchor="ctr"/>
          <a:lstStyle>
            <a:lvl1pPr marL="0" algn="r">
              <a:spcBef>
                <a:spcPts val="0"/>
              </a:spcBef>
              <a:spcAft>
                <a:spcPts val="0"/>
              </a:spcAft>
              <a:defRPr sz="2699">
                <a:solidFill>
                  <a:schemeClr val="bg1"/>
                </a:solidFill>
                <a:latin typeface="Lato Black"/>
                <a:cs typeface="Lato Black"/>
              </a:defRPr>
            </a:lvl1pPr>
          </a:lstStyle>
          <a:p>
            <a:fld id="{3E409BC6-42AE-724A-BAA7-1697755F665A}" type="slidenum">
              <a:rPr lang="en-US" smtClean="0"/>
              <a:pPr/>
              <a:t>‹#›</a:t>
            </a:fld>
            <a:endParaRPr lang="en-US" dirty="0"/>
          </a:p>
        </p:txBody>
      </p:sp>
    </p:spTree>
    <p:custDataLst>
      <p:tags r:id="rId1"/>
    </p:custDataLst>
    <p:extLst>
      <p:ext uri="{BB962C8B-B14F-4D97-AF65-F5344CB8AC3E}">
        <p14:creationId xmlns:p14="http://schemas.microsoft.com/office/powerpoint/2010/main" val="7465721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edia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latin typeface="+mj-lt"/>
              </a:defRPr>
            </a:lvl1pPr>
          </a:lstStyle>
          <a:p>
            <a:r>
              <a:rPr lang="en-US" dirty="0"/>
              <a:t>CLICK TO EDIT MASTER TITLE STYLE</a:t>
            </a:r>
          </a:p>
        </p:txBody>
      </p:sp>
      <p:sp>
        <p:nvSpPr>
          <p:cNvPr id="5" name="Slide Number Placeholder 3"/>
          <p:cNvSpPr>
            <a:spLocks noGrp="1"/>
          </p:cNvSpPr>
          <p:nvPr>
            <p:ph type="sldNum" sz="quarter" idx="4"/>
          </p:nvPr>
        </p:nvSpPr>
        <p:spPr>
          <a:xfrm>
            <a:off x="579970" y="116968"/>
            <a:ext cx="891455" cy="648208"/>
          </a:xfrm>
          <a:prstGeom prst="rect">
            <a:avLst/>
          </a:prstGeom>
        </p:spPr>
        <p:txBody>
          <a:bodyPr vert="horz" lIns="121954" tIns="60977" rIns="121954" bIns="60977" rtlCol="0" anchor="ctr"/>
          <a:lstStyle>
            <a:lvl1pPr marL="0" algn="r">
              <a:spcBef>
                <a:spcPts val="0"/>
              </a:spcBef>
              <a:spcAft>
                <a:spcPts val="0"/>
              </a:spcAft>
              <a:defRPr sz="2699">
                <a:solidFill>
                  <a:schemeClr val="bg1"/>
                </a:solidFill>
                <a:latin typeface="Lato Black"/>
                <a:cs typeface="Lato Black"/>
              </a:defRPr>
            </a:lvl1pPr>
          </a:lstStyle>
          <a:p>
            <a:fld id="{3E409BC6-42AE-724A-BAA7-1697755F665A}" type="slidenum">
              <a:rPr lang="en-US" smtClean="0"/>
              <a:pPr/>
              <a:t>‹#›</a:t>
            </a:fld>
            <a:endParaRPr lang="en-US" dirty="0"/>
          </a:p>
        </p:txBody>
      </p:sp>
      <p:sp>
        <p:nvSpPr>
          <p:cNvPr id="4" name="Picture Placeholder 3"/>
          <p:cNvSpPr>
            <a:spLocks noGrp="1"/>
          </p:cNvSpPr>
          <p:nvPr>
            <p:ph type="pic" sz="quarter" idx="10"/>
          </p:nvPr>
        </p:nvSpPr>
        <p:spPr>
          <a:xfrm>
            <a:off x="3803904" y="2075688"/>
            <a:ext cx="7287768" cy="4318000"/>
          </a:xfrm>
        </p:spPr>
        <p:txBody>
          <a:bodyPr/>
          <a:lstStyle/>
          <a:p>
            <a:r>
              <a:rPr lang="en-US"/>
              <a:t>Click icon to add picture</a:t>
            </a:r>
          </a:p>
        </p:txBody>
      </p:sp>
    </p:spTree>
    <p:custDataLst>
      <p:tags r:id="rId1"/>
    </p:custDataLst>
    <p:extLst>
      <p:ext uri="{BB962C8B-B14F-4D97-AF65-F5344CB8AC3E}">
        <p14:creationId xmlns:p14="http://schemas.microsoft.com/office/powerpoint/2010/main" val="40605527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Pictures">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822960" y="2084832"/>
            <a:ext cx="3547872" cy="2103437"/>
          </a:xfrm>
        </p:spPr>
        <p:txBody>
          <a:bodyPr/>
          <a:lstStyle/>
          <a:p>
            <a:r>
              <a:rPr lang="en-US"/>
              <a:t>Click icon to add picture</a:t>
            </a:r>
            <a:endParaRPr lang="en-US" dirty="0"/>
          </a:p>
        </p:txBody>
      </p:sp>
      <p:sp>
        <p:nvSpPr>
          <p:cNvPr id="9" name="Picture Placeholder 7"/>
          <p:cNvSpPr>
            <a:spLocks noGrp="1"/>
          </p:cNvSpPr>
          <p:nvPr>
            <p:ph type="pic" sz="quarter" idx="12"/>
          </p:nvPr>
        </p:nvSpPr>
        <p:spPr>
          <a:xfrm>
            <a:off x="4370832" y="2084832"/>
            <a:ext cx="3562350" cy="2103437"/>
          </a:xfrm>
        </p:spPr>
        <p:txBody>
          <a:bodyPr/>
          <a:lstStyle/>
          <a:p>
            <a:r>
              <a:rPr lang="en-US"/>
              <a:t>Click icon to add picture</a:t>
            </a:r>
            <a:endParaRPr lang="en-US" dirty="0"/>
          </a:p>
        </p:txBody>
      </p:sp>
      <p:sp>
        <p:nvSpPr>
          <p:cNvPr id="10" name="Picture Placeholder 7"/>
          <p:cNvSpPr>
            <a:spLocks noGrp="1"/>
          </p:cNvSpPr>
          <p:nvPr>
            <p:ph type="pic" sz="quarter" idx="13"/>
          </p:nvPr>
        </p:nvSpPr>
        <p:spPr>
          <a:xfrm>
            <a:off x="7909560" y="2084831"/>
            <a:ext cx="3520440" cy="2112264"/>
          </a:xfrm>
        </p:spPr>
        <p:txBody>
          <a:bodyPr/>
          <a:lstStyle/>
          <a:p>
            <a:r>
              <a:rPr lang="en-US"/>
              <a:t>Click icon to add picture</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
        <p:nvSpPr>
          <p:cNvPr id="3" name="Slide Number Placeholder 2"/>
          <p:cNvSpPr>
            <a:spLocks noGrp="1"/>
          </p:cNvSpPr>
          <p:nvPr>
            <p:ph type="sldNum" sz="quarter" idx="10"/>
          </p:nvPr>
        </p:nvSpPr>
        <p:spPr/>
        <p:txBody>
          <a:bodyPr/>
          <a:lstStyle/>
          <a:p>
            <a:fld id="{3E409BC6-42AE-724A-BAA7-1697755F665A}" type="slidenum">
              <a:rPr lang="en-US" smtClean="0"/>
              <a:pPr/>
              <a:t>‹#›</a:t>
            </a:fld>
            <a:endParaRPr lang="en-US" dirty="0"/>
          </a:p>
        </p:txBody>
      </p:sp>
    </p:spTree>
    <p:custDataLst>
      <p:tags r:id="rId1"/>
    </p:custDataLst>
    <p:extLst>
      <p:ext uri="{BB962C8B-B14F-4D97-AF65-F5344CB8AC3E}">
        <p14:creationId xmlns:p14="http://schemas.microsoft.com/office/powerpoint/2010/main" val="38954050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Center">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868680" y="2066544"/>
            <a:ext cx="10320867" cy="4168775"/>
          </a:xfrm>
        </p:spPr>
        <p:txBody>
          <a:bodyPr/>
          <a:lstStyle/>
          <a:p>
            <a:r>
              <a:rPr lang="en-US"/>
              <a:t>Click icon to add picture</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
        <p:nvSpPr>
          <p:cNvPr id="7" name="Slide Number Placeholder 3"/>
          <p:cNvSpPr>
            <a:spLocks noGrp="1"/>
          </p:cNvSpPr>
          <p:nvPr>
            <p:ph type="sldNum" sz="quarter" idx="4"/>
          </p:nvPr>
        </p:nvSpPr>
        <p:spPr>
          <a:xfrm>
            <a:off x="579970" y="116968"/>
            <a:ext cx="891455" cy="648208"/>
          </a:xfrm>
          <a:prstGeom prst="rect">
            <a:avLst/>
          </a:prstGeom>
        </p:spPr>
        <p:txBody>
          <a:bodyPr vert="horz" lIns="121954" tIns="60977" rIns="121954" bIns="60977" rtlCol="0" anchor="ctr"/>
          <a:lstStyle>
            <a:lvl1pPr marL="0" algn="r">
              <a:spcBef>
                <a:spcPts val="0"/>
              </a:spcBef>
              <a:spcAft>
                <a:spcPts val="0"/>
              </a:spcAft>
              <a:defRPr sz="2699">
                <a:solidFill>
                  <a:schemeClr val="bg1"/>
                </a:solidFill>
                <a:latin typeface="Lato Black"/>
                <a:cs typeface="Lato Black"/>
              </a:defRPr>
            </a:lvl1pPr>
          </a:lstStyle>
          <a:p>
            <a:fld id="{3E409BC6-42AE-724A-BAA7-1697755F665A}" type="slidenum">
              <a:rPr lang="en-US" smtClean="0"/>
              <a:pPr/>
              <a:t>‹#›</a:t>
            </a:fld>
            <a:endParaRPr lang="en-US" dirty="0"/>
          </a:p>
        </p:txBody>
      </p:sp>
    </p:spTree>
    <p:custDataLst>
      <p:tags r:id="rId1"/>
    </p:custDataLst>
    <p:extLst>
      <p:ext uri="{BB962C8B-B14F-4D97-AF65-F5344CB8AC3E}">
        <p14:creationId xmlns:p14="http://schemas.microsoft.com/office/powerpoint/2010/main" val="22480645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Pictures Bottom">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880356" y="3843339"/>
            <a:ext cx="3268133" cy="2157412"/>
          </a:xfrm>
        </p:spPr>
        <p:txBody>
          <a:bodyPr/>
          <a:lstStyle/>
          <a:p>
            <a:r>
              <a:rPr lang="en-US"/>
              <a:t>Click icon to add picture</a:t>
            </a:r>
            <a:endParaRPr lang="en-US" dirty="0"/>
          </a:p>
        </p:txBody>
      </p:sp>
      <p:sp>
        <p:nvSpPr>
          <p:cNvPr id="10" name="Picture Placeholder 9"/>
          <p:cNvSpPr>
            <a:spLocks noGrp="1"/>
          </p:cNvSpPr>
          <p:nvPr>
            <p:ph type="pic" sz="quarter" idx="12"/>
          </p:nvPr>
        </p:nvSpPr>
        <p:spPr>
          <a:xfrm>
            <a:off x="4495623" y="3843339"/>
            <a:ext cx="3268133" cy="2157412"/>
          </a:xfrm>
        </p:spPr>
        <p:txBody>
          <a:bodyPr/>
          <a:lstStyle/>
          <a:p>
            <a:r>
              <a:rPr lang="en-US"/>
              <a:t>Click icon to add picture</a:t>
            </a:r>
            <a:endParaRPr lang="en-US" dirty="0"/>
          </a:p>
        </p:txBody>
      </p:sp>
      <p:sp>
        <p:nvSpPr>
          <p:cNvPr id="12" name="Picture Placeholder 11"/>
          <p:cNvSpPr>
            <a:spLocks noGrp="1"/>
          </p:cNvSpPr>
          <p:nvPr>
            <p:ph type="pic" sz="quarter" idx="13"/>
          </p:nvPr>
        </p:nvSpPr>
        <p:spPr>
          <a:xfrm>
            <a:off x="8110891" y="3843339"/>
            <a:ext cx="3268866" cy="2156776"/>
          </a:xfrm>
        </p:spPr>
        <p:txBody>
          <a:bodyPr/>
          <a:lstStyle/>
          <a:p>
            <a:r>
              <a:rPr lang="en-US"/>
              <a:t>Click icon to add picture</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
        <p:nvSpPr>
          <p:cNvPr id="11" name="Slide Number Placeholder 3"/>
          <p:cNvSpPr>
            <a:spLocks noGrp="1"/>
          </p:cNvSpPr>
          <p:nvPr>
            <p:ph type="sldNum" sz="quarter" idx="4"/>
          </p:nvPr>
        </p:nvSpPr>
        <p:spPr>
          <a:xfrm>
            <a:off x="579970" y="116968"/>
            <a:ext cx="891455" cy="648208"/>
          </a:xfrm>
          <a:prstGeom prst="rect">
            <a:avLst/>
          </a:prstGeom>
        </p:spPr>
        <p:txBody>
          <a:bodyPr vert="horz" lIns="121954" tIns="60977" rIns="121954" bIns="60977" rtlCol="0" anchor="ctr"/>
          <a:lstStyle>
            <a:lvl1pPr marL="0" algn="r">
              <a:spcBef>
                <a:spcPts val="0"/>
              </a:spcBef>
              <a:spcAft>
                <a:spcPts val="0"/>
              </a:spcAft>
              <a:defRPr sz="2699">
                <a:solidFill>
                  <a:schemeClr val="bg1"/>
                </a:solidFill>
                <a:latin typeface="Lato Black"/>
                <a:cs typeface="Lato Black"/>
              </a:defRPr>
            </a:lvl1pPr>
          </a:lstStyle>
          <a:p>
            <a:fld id="{3E409BC6-42AE-724A-BAA7-1697755F665A}" type="slidenum">
              <a:rPr lang="en-US" smtClean="0"/>
              <a:pPr/>
              <a:t>‹#›</a:t>
            </a:fld>
            <a:endParaRPr lang="en-US" dirty="0"/>
          </a:p>
        </p:txBody>
      </p:sp>
    </p:spTree>
    <p:custDataLst>
      <p:tags r:id="rId1"/>
    </p:custDataLst>
    <p:extLst>
      <p:ext uri="{BB962C8B-B14F-4D97-AF65-F5344CB8AC3E}">
        <p14:creationId xmlns:p14="http://schemas.microsoft.com/office/powerpoint/2010/main" val="3494444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53A44-BA12-476E-A20C-93E281167B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CF5FAF-100F-40F6-9F6C-65885D840A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B4427CA-1043-4DA8-9BB2-0FAB39195173}"/>
              </a:ext>
            </a:extLst>
          </p:cNvPr>
          <p:cNvSpPr>
            <a:spLocks noGrp="1"/>
          </p:cNvSpPr>
          <p:nvPr>
            <p:ph type="dt" sz="half" idx="10"/>
          </p:nvPr>
        </p:nvSpPr>
        <p:spPr/>
        <p:txBody>
          <a:bodyPr/>
          <a:lstStyle/>
          <a:p>
            <a:fld id="{387185C6-E944-4AAA-8E91-46F3B3AE8419}" type="datetimeFigureOut">
              <a:rPr lang="en-US" smtClean="0"/>
              <a:t>10/17/2023</a:t>
            </a:fld>
            <a:endParaRPr lang="en-US"/>
          </a:p>
        </p:txBody>
      </p:sp>
      <p:sp>
        <p:nvSpPr>
          <p:cNvPr id="5" name="Footer Placeholder 4">
            <a:extLst>
              <a:ext uri="{FF2B5EF4-FFF2-40B4-BE49-F238E27FC236}">
                <a16:creationId xmlns:a16="http://schemas.microsoft.com/office/drawing/2014/main" id="{47264B52-5150-4EAB-A8DD-8E9AA5CFFC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EBC51C-475D-485B-8BC7-6643F54812A5}"/>
              </a:ext>
            </a:extLst>
          </p:cNvPr>
          <p:cNvSpPr>
            <a:spLocks noGrp="1"/>
          </p:cNvSpPr>
          <p:nvPr>
            <p:ph type="sldNum" sz="quarter" idx="12"/>
          </p:nvPr>
        </p:nvSpPr>
        <p:spPr/>
        <p:txBody>
          <a:bodyPr/>
          <a:lstStyle/>
          <a:p>
            <a:fld id="{E2736207-2910-4944-BEED-D1C4718F9AD3}" type="slidenum">
              <a:rPr lang="en-US" smtClean="0"/>
              <a:t>‹#›</a:t>
            </a:fld>
            <a:endParaRPr lang="en-US"/>
          </a:p>
        </p:txBody>
      </p:sp>
    </p:spTree>
    <p:extLst>
      <p:ext uri="{BB962C8B-B14F-4D97-AF65-F5344CB8AC3E}">
        <p14:creationId xmlns:p14="http://schemas.microsoft.com/office/powerpoint/2010/main" val="39458873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ven Pictures">
    <p:spTree>
      <p:nvGrpSpPr>
        <p:cNvPr id="1" name=""/>
        <p:cNvGrpSpPr/>
        <p:nvPr/>
      </p:nvGrpSpPr>
      <p:grpSpPr>
        <a:xfrm>
          <a:off x="0" y="0"/>
          <a:ext cx="0" cy="0"/>
          <a:chOff x="0" y="0"/>
          <a:chExt cx="0" cy="0"/>
        </a:xfrm>
      </p:grpSpPr>
      <p:sp>
        <p:nvSpPr>
          <p:cNvPr id="28" name="Picture Placeholder 27"/>
          <p:cNvSpPr>
            <a:spLocks noGrp="1"/>
          </p:cNvSpPr>
          <p:nvPr>
            <p:ph type="pic" sz="quarter" idx="17"/>
          </p:nvPr>
        </p:nvSpPr>
        <p:spPr>
          <a:xfrm>
            <a:off x="6062134" y="4859339"/>
            <a:ext cx="2116667" cy="1998663"/>
          </a:xfrm>
        </p:spPr>
        <p:txBody>
          <a:bodyPr/>
          <a:lstStyle/>
          <a:p>
            <a:r>
              <a:rPr lang="en-US"/>
              <a:t>Click icon to add picture</a:t>
            </a:r>
            <a:endParaRPr lang="en-US" dirty="0"/>
          </a:p>
        </p:txBody>
      </p:sp>
      <p:sp>
        <p:nvSpPr>
          <p:cNvPr id="26" name="Picture Placeholder 25"/>
          <p:cNvSpPr>
            <a:spLocks noGrp="1"/>
          </p:cNvSpPr>
          <p:nvPr>
            <p:ph type="pic" sz="quarter" idx="16"/>
          </p:nvPr>
        </p:nvSpPr>
        <p:spPr>
          <a:xfrm>
            <a:off x="2180171" y="4859339"/>
            <a:ext cx="3839633" cy="2009776"/>
          </a:xfrm>
        </p:spPr>
        <p:txBody>
          <a:bodyPr/>
          <a:lstStyle/>
          <a:p>
            <a:r>
              <a:rPr lang="en-US"/>
              <a:t>Click icon to add picture</a:t>
            </a:r>
            <a:endParaRPr lang="en-US" dirty="0"/>
          </a:p>
        </p:txBody>
      </p:sp>
      <p:sp>
        <p:nvSpPr>
          <p:cNvPr id="24" name="Picture Placeholder 23"/>
          <p:cNvSpPr>
            <a:spLocks noGrp="1"/>
          </p:cNvSpPr>
          <p:nvPr>
            <p:ph type="pic" sz="quarter" idx="15"/>
          </p:nvPr>
        </p:nvSpPr>
        <p:spPr>
          <a:xfrm>
            <a:off x="2179493" y="2432050"/>
            <a:ext cx="5999310" cy="2392363"/>
          </a:xfrm>
        </p:spPr>
        <p:txBody>
          <a:bodyPr/>
          <a:lstStyle/>
          <a:p>
            <a:r>
              <a:rPr lang="en-US"/>
              <a:t>Click icon to add picture</a:t>
            </a:r>
            <a:endParaRPr lang="en-US" dirty="0"/>
          </a:p>
        </p:txBody>
      </p:sp>
      <p:sp>
        <p:nvSpPr>
          <p:cNvPr id="22" name="Picture Placeholder 21"/>
          <p:cNvSpPr>
            <a:spLocks noGrp="1"/>
          </p:cNvSpPr>
          <p:nvPr>
            <p:ph type="pic" sz="quarter" idx="14"/>
          </p:nvPr>
        </p:nvSpPr>
        <p:spPr>
          <a:xfrm>
            <a:off x="4474636" y="1165227"/>
            <a:ext cx="3704167" cy="1228725"/>
          </a:xfrm>
        </p:spPr>
        <p:txBody>
          <a:bodyPr/>
          <a:lstStyle/>
          <a:p>
            <a:r>
              <a:rPr lang="en-US"/>
              <a:t>Click icon to add picture</a:t>
            </a:r>
            <a:endParaRPr lang="en-US" dirty="0"/>
          </a:p>
        </p:txBody>
      </p:sp>
      <p:sp>
        <p:nvSpPr>
          <p:cNvPr id="20" name="Picture Placeholder 19"/>
          <p:cNvSpPr>
            <a:spLocks noGrp="1"/>
          </p:cNvSpPr>
          <p:nvPr>
            <p:ph type="pic" sz="quarter" idx="13"/>
          </p:nvPr>
        </p:nvSpPr>
        <p:spPr>
          <a:xfrm>
            <a:off x="4474636" y="1"/>
            <a:ext cx="3704167" cy="1116013"/>
          </a:xfrm>
        </p:spPr>
        <p:txBody>
          <a:bodyPr/>
          <a:lstStyle/>
          <a:p>
            <a:r>
              <a:rPr lang="en-US"/>
              <a:t>Click icon to add picture</a:t>
            </a:r>
            <a:endParaRPr lang="en-US" dirty="0"/>
          </a:p>
        </p:txBody>
      </p:sp>
      <p:sp>
        <p:nvSpPr>
          <p:cNvPr id="16" name="Picture Placeholder 15"/>
          <p:cNvSpPr>
            <a:spLocks noGrp="1"/>
          </p:cNvSpPr>
          <p:nvPr>
            <p:ph type="pic" sz="quarter" idx="12"/>
          </p:nvPr>
        </p:nvSpPr>
        <p:spPr>
          <a:xfrm>
            <a:off x="4" y="2432051"/>
            <a:ext cx="2120900" cy="4437064"/>
          </a:xfrm>
        </p:spPr>
        <p:txBody>
          <a:bodyPr/>
          <a:lstStyle/>
          <a:p>
            <a:r>
              <a:rPr lang="en-US"/>
              <a:t>Click icon to add picture</a:t>
            </a:r>
            <a:endParaRPr lang="en-US" dirty="0"/>
          </a:p>
        </p:txBody>
      </p:sp>
      <p:sp>
        <p:nvSpPr>
          <p:cNvPr id="14" name="Picture Placeholder 13"/>
          <p:cNvSpPr>
            <a:spLocks noGrp="1"/>
          </p:cNvSpPr>
          <p:nvPr>
            <p:ph type="pic" sz="quarter" idx="11"/>
          </p:nvPr>
        </p:nvSpPr>
        <p:spPr>
          <a:xfrm>
            <a:off x="4" y="0"/>
            <a:ext cx="4423833" cy="2393950"/>
          </a:xfrm>
        </p:spPr>
        <p:txBody>
          <a:bodyPr/>
          <a:lstStyle/>
          <a:p>
            <a:r>
              <a:rPr lang="en-US"/>
              <a:t>Click icon to add picture</a:t>
            </a:r>
            <a:endParaRPr lang="en-US" dirty="0"/>
          </a:p>
        </p:txBody>
      </p:sp>
      <p:sp>
        <p:nvSpPr>
          <p:cNvPr id="2" name="Title 1"/>
          <p:cNvSpPr>
            <a:spLocks noGrp="1"/>
          </p:cNvSpPr>
          <p:nvPr>
            <p:ph type="title" hasCustomPrompt="1"/>
          </p:nvPr>
        </p:nvSpPr>
        <p:spPr>
          <a:xfrm>
            <a:off x="8493877" y="689125"/>
            <a:ext cx="3080059" cy="1143000"/>
          </a:xfrm>
        </p:spPr>
        <p:txBody>
          <a:bodyPr/>
          <a:lstStyle/>
          <a:p>
            <a:r>
              <a:rPr lang="en-US" dirty="0"/>
              <a:t>CLICK TO EDIT MASTER TITLE STYLE</a:t>
            </a:r>
          </a:p>
        </p:txBody>
      </p:sp>
      <p:sp>
        <p:nvSpPr>
          <p:cNvPr id="10" name="Slide Number Placeholder 3"/>
          <p:cNvSpPr>
            <a:spLocks noGrp="1"/>
          </p:cNvSpPr>
          <p:nvPr>
            <p:ph type="sldNum" sz="quarter" idx="4"/>
          </p:nvPr>
        </p:nvSpPr>
        <p:spPr>
          <a:xfrm>
            <a:off x="579970" y="116968"/>
            <a:ext cx="891455" cy="648208"/>
          </a:xfrm>
          <a:prstGeom prst="rect">
            <a:avLst/>
          </a:prstGeom>
        </p:spPr>
        <p:txBody>
          <a:bodyPr vert="horz" lIns="121954" tIns="60977" rIns="121954" bIns="60977" rtlCol="0" anchor="ctr"/>
          <a:lstStyle>
            <a:lvl1pPr marL="0" algn="r">
              <a:spcBef>
                <a:spcPts val="0"/>
              </a:spcBef>
              <a:spcAft>
                <a:spcPts val="0"/>
              </a:spcAft>
              <a:defRPr sz="2699">
                <a:solidFill>
                  <a:schemeClr val="bg1"/>
                </a:solidFill>
                <a:latin typeface="Lato Black"/>
                <a:cs typeface="Lato Black"/>
              </a:defRPr>
            </a:lvl1pPr>
          </a:lstStyle>
          <a:p>
            <a:fld id="{3E409BC6-42AE-724A-BAA7-1697755F665A}" type="slidenum">
              <a:rPr lang="en-US" smtClean="0"/>
              <a:pPr/>
              <a:t>‹#›</a:t>
            </a:fld>
            <a:endParaRPr lang="en-US" dirty="0"/>
          </a:p>
        </p:txBody>
      </p:sp>
    </p:spTree>
    <p:custDataLst>
      <p:tags r:id="rId1"/>
    </p:custDataLst>
    <p:extLst>
      <p:ext uri="{BB962C8B-B14F-4D97-AF65-F5344CB8AC3E}">
        <p14:creationId xmlns:p14="http://schemas.microsoft.com/office/powerpoint/2010/main" val="30197306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Across">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344168"/>
            <a:ext cx="12185944" cy="2444617"/>
          </a:xfrm>
        </p:spPr>
        <p:txBody>
          <a:bodyPr/>
          <a:lstStyle/>
          <a:p>
            <a:r>
              <a:rPr lang="en-US"/>
              <a:t>Click icon to add picture</a:t>
            </a:r>
            <a:endParaRPr lang="en-US" dirty="0"/>
          </a:p>
        </p:txBody>
      </p:sp>
      <p:sp>
        <p:nvSpPr>
          <p:cNvPr id="4" name="Title 1"/>
          <p:cNvSpPr>
            <a:spLocks noGrp="1"/>
          </p:cNvSpPr>
          <p:nvPr>
            <p:ph type="title" hasCustomPrompt="1"/>
          </p:nvPr>
        </p:nvSpPr>
        <p:spPr>
          <a:xfrm>
            <a:off x="740664" y="301752"/>
            <a:ext cx="10412618" cy="1143000"/>
          </a:xfrm>
        </p:spPr>
        <p:txBody>
          <a:bodyPr/>
          <a:lstStyle>
            <a:lvl1pPr>
              <a:defRPr>
                <a:solidFill>
                  <a:schemeClr val="tx2"/>
                </a:solidFill>
              </a:defRPr>
            </a:lvl1pPr>
          </a:lstStyle>
          <a:p>
            <a:r>
              <a:rPr lang="en-US" dirty="0"/>
              <a:t>CLICK TO EDIT MASTER TITLE STYLE</a:t>
            </a:r>
          </a:p>
        </p:txBody>
      </p:sp>
      <p:sp>
        <p:nvSpPr>
          <p:cNvPr id="8" name="Slide Number Placeholder 3"/>
          <p:cNvSpPr>
            <a:spLocks noGrp="1"/>
          </p:cNvSpPr>
          <p:nvPr>
            <p:ph type="sldNum" sz="quarter" idx="4"/>
          </p:nvPr>
        </p:nvSpPr>
        <p:spPr>
          <a:xfrm>
            <a:off x="579970" y="116968"/>
            <a:ext cx="891455" cy="648208"/>
          </a:xfrm>
          <a:prstGeom prst="rect">
            <a:avLst/>
          </a:prstGeom>
        </p:spPr>
        <p:txBody>
          <a:bodyPr vert="horz" lIns="121954" tIns="60977" rIns="121954" bIns="60977" rtlCol="0" anchor="ctr"/>
          <a:lstStyle>
            <a:lvl1pPr marL="0" algn="r">
              <a:spcBef>
                <a:spcPts val="0"/>
              </a:spcBef>
              <a:spcAft>
                <a:spcPts val="0"/>
              </a:spcAft>
              <a:defRPr sz="2699">
                <a:solidFill>
                  <a:schemeClr val="bg1"/>
                </a:solidFill>
                <a:latin typeface="Lato Black"/>
                <a:cs typeface="Lato Black"/>
              </a:defRPr>
            </a:lvl1pPr>
          </a:lstStyle>
          <a:p>
            <a:fld id="{3E409BC6-42AE-724A-BAA7-1697755F665A}" type="slidenum">
              <a:rPr lang="en-US" smtClean="0"/>
              <a:pPr/>
              <a:t>‹#›</a:t>
            </a:fld>
            <a:endParaRPr lang="en-US" dirty="0"/>
          </a:p>
        </p:txBody>
      </p:sp>
    </p:spTree>
    <p:custDataLst>
      <p:tags r:id="rId1"/>
    </p:custDataLst>
    <p:extLst>
      <p:ext uri="{BB962C8B-B14F-4D97-AF65-F5344CB8AC3E}">
        <p14:creationId xmlns:p14="http://schemas.microsoft.com/office/powerpoint/2010/main" val="7950503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7806" y="1"/>
            <a:ext cx="6091804" cy="6863061"/>
          </a:xfrm>
        </p:spPr>
        <p:txBody>
          <a:bodyPr/>
          <a:lstStyle/>
          <a:p>
            <a:r>
              <a:rPr lang="en-US"/>
              <a:t>Click icon to add picture</a:t>
            </a:r>
            <a:endParaRPr lang="en-US" dirty="0"/>
          </a:p>
        </p:txBody>
      </p:sp>
      <p:sp>
        <p:nvSpPr>
          <p:cNvPr id="4" name="Title 1"/>
          <p:cNvSpPr>
            <a:spLocks noGrp="1"/>
          </p:cNvSpPr>
          <p:nvPr>
            <p:ph type="title" hasCustomPrompt="1"/>
          </p:nvPr>
        </p:nvSpPr>
        <p:spPr>
          <a:xfrm>
            <a:off x="7470648" y="437881"/>
            <a:ext cx="4545834" cy="1143000"/>
          </a:xfrm>
        </p:spPr>
        <p:txBody>
          <a:bodyPr/>
          <a:lstStyle>
            <a:lvl1pPr>
              <a:defRPr>
                <a:solidFill>
                  <a:schemeClr val="tx2"/>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26633378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579970" y="116968"/>
            <a:ext cx="891455" cy="648208"/>
          </a:xfrm>
          <a:prstGeom prst="rect">
            <a:avLst/>
          </a:prstGeom>
        </p:spPr>
        <p:txBody>
          <a:bodyPr vert="horz" lIns="121954" tIns="60977" rIns="121954" bIns="60977" rtlCol="0" anchor="ctr"/>
          <a:lstStyle>
            <a:lvl1pPr marL="0" algn="r">
              <a:spcBef>
                <a:spcPts val="0"/>
              </a:spcBef>
              <a:spcAft>
                <a:spcPts val="0"/>
              </a:spcAft>
              <a:defRPr sz="2699">
                <a:solidFill>
                  <a:schemeClr val="bg1"/>
                </a:solidFill>
                <a:latin typeface="Lato Black"/>
                <a:cs typeface="Lato Black"/>
              </a:defRPr>
            </a:lvl1pPr>
          </a:lstStyle>
          <a:p>
            <a:fld id="{3E409BC6-42AE-724A-BAA7-1697755F665A}" type="slidenum">
              <a:rPr lang="en-US" smtClean="0"/>
              <a:pPr/>
              <a:t>‹#›</a:t>
            </a:fld>
            <a:endParaRPr lang="en-US" dirty="0"/>
          </a:p>
        </p:txBody>
      </p:sp>
    </p:spTree>
    <p:custDataLst>
      <p:tags r:id="rId1"/>
    </p:custDataLst>
    <p:extLst>
      <p:ext uri="{BB962C8B-B14F-4D97-AF65-F5344CB8AC3E}">
        <p14:creationId xmlns:p14="http://schemas.microsoft.com/office/powerpoint/2010/main" val="3782149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BB1F6-E21D-4644-9056-4D4EBB06C7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2DF6D-42A9-4929-9D61-B7F886EC1D5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BE9D6-C2CA-478E-AEC2-B3B3BCE36FB6}"/>
              </a:ext>
            </a:extLst>
          </p:cNvPr>
          <p:cNvSpPr>
            <a:spLocks noGrp="1"/>
          </p:cNvSpPr>
          <p:nvPr>
            <p:ph type="dt" sz="half" idx="10"/>
          </p:nvPr>
        </p:nvSpPr>
        <p:spPr/>
        <p:txBody>
          <a:bodyPr/>
          <a:lstStyle/>
          <a:p>
            <a:fld id="{387185C6-E944-4AAA-8E91-46F3B3AE8419}" type="datetimeFigureOut">
              <a:rPr lang="en-US" smtClean="0"/>
              <a:t>10/17/2023</a:t>
            </a:fld>
            <a:endParaRPr lang="en-US"/>
          </a:p>
        </p:txBody>
      </p:sp>
      <p:sp>
        <p:nvSpPr>
          <p:cNvPr id="5" name="Footer Placeholder 4">
            <a:extLst>
              <a:ext uri="{FF2B5EF4-FFF2-40B4-BE49-F238E27FC236}">
                <a16:creationId xmlns:a16="http://schemas.microsoft.com/office/drawing/2014/main" id="{CA4A8187-C189-4451-8597-EED0B3C6C9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28837D-D0AC-417C-8835-57DD1F389F3A}"/>
              </a:ext>
            </a:extLst>
          </p:cNvPr>
          <p:cNvSpPr>
            <a:spLocks noGrp="1"/>
          </p:cNvSpPr>
          <p:nvPr>
            <p:ph type="sldNum" sz="quarter" idx="12"/>
          </p:nvPr>
        </p:nvSpPr>
        <p:spPr/>
        <p:txBody>
          <a:bodyPr/>
          <a:lstStyle/>
          <a:p>
            <a:fld id="{E2736207-2910-4944-BEED-D1C4718F9AD3}" type="slidenum">
              <a:rPr lang="en-US" smtClean="0"/>
              <a:t>‹#›</a:t>
            </a:fld>
            <a:endParaRPr lang="en-US"/>
          </a:p>
        </p:txBody>
      </p:sp>
    </p:spTree>
    <p:extLst>
      <p:ext uri="{BB962C8B-B14F-4D97-AF65-F5344CB8AC3E}">
        <p14:creationId xmlns:p14="http://schemas.microsoft.com/office/powerpoint/2010/main" val="516329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3381C-B964-4CE8-8261-B881C5AC85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35110F-C7EF-4D70-9F81-8EC9964CCC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9FD0F8D-46B9-45DC-8C7F-F07FBDF4A913}"/>
              </a:ext>
            </a:extLst>
          </p:cNvPr>
          <p:cNvSpPr>
            <a:spLocks noGrp="1"/>
          </p:cNvSpPr>
          <p:nvPr>
            <p:ph type="dt" sz="half" idx="10"/>
          </p:nvPr>
        </p:nvSpPr>
        <p:spPr/>
        <p:txBody>
          <a:bodyPr/>
          <a:lstStyle/>
          <a:p>
            <a:fld id="{387185C6-E944-4AAA-8E91-46F3B3AE8419}" type="datetimeFigureOut">
              <a:rPr lang="en-US" smtClean="0"/>
              <a:t>10/17/2023</a:t>
            </a:fld>
            <a:endParaRPr lang="en-US"/>
          </a:p>
        </p:txBody>
      </p:sp>
      <p:sp>
        <p:nvSpPr>
          <p:cNvPr id="5" name="Footer Placeholder 4">
            <a:extLst>
              <a:ext uri="{FF2B5EF4-FFF2-40B4-BE49-F238E27FC236}">
                <a16:creationId xmlns:a16="http://schemas.microsoft.com/office/drawing/2014/main" id="{8DC9F8D3-3E29-4069-A407-D0F41D3465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CA6277-49B7-4CC6-A503-1D061E3F376F}"/>
              </a:ext>
            </a:extLst>
          </p:cNvPr>
          <p:cNvSpPr>
            <a:spLocks noGrp="1"/>
          </p:cNvSpPr>
          <p:nvPr>
            <p:ph type="sldNum" sz="quarter" idx="12"/>
          </p:nvPr>
        </p:nvSpPr>
        <p:spPr/>
        <p:txBody>
          <a:bodyPr/>
          <a:lstStyle/>
          <a:p>
            <a:fld id="{E2736207-2910-4944-BEED-D1C4718F9AD3}" type="slidenum">
              <a:rPr lang="en-US" smtClean="0"/>
              <a:t>‹#›</a:t>
            </a:fld>
            <a:endParaRPr lang="en-US"/>
          </a:p>
        </p:txBody>
      </p:sp>
    </p:spTree>
    <p:extLst>
      <p:ext uri="{BB962C8B-B14F-4D97-AF65-F5344CB8AC3E}">
        <p14:creationId xmlns:p14="http://schemas.microsoft.com/office/powerpoint/2010/main" val="3012296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BB8BD-08AF-4A24-ADED-ACBD512882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C5AAAB-A0DA-4636-84F1-EE907C6A33F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148C52-68A6-4AE9-9B3C-69522036438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8A57B7-349D-41A3-8D55-81D5393A5672}"/>
              </a:ext>
            </a:extLst>
          </p:cNvPr>
          <p:cNvSpPr>
            <a:spLocks noGrp="1"/>
          </p:cNvSpPr>
          <p:nvPr>
            <p:ph type="dt" sz="half" idx="10"/>
          </p:nvPr>
        </p:nvSpPr>
        <p:spPr/>
        <p:txBody>
          <a:bodyPr/>
          <a:lstStyle/>
          <a:p>
            <a:fld id="{387185C6-E944-4AAA-8E91-46F3B3AE8419}" type="datetimeFigureOut">
              <a:rPr lang="en-US" smtClean="0"/>
              <a:t>10/17/2023</a:t>
            </a:fld>
            <a:endParaRPr lang="en-US"/>
          </a:p>
        </p:txBody>
      </p:sp>
      <p:sp>
        <p:nvSpPr>
          <p:cNvPr id="6" name="Footer Placeholder 5">
            <a:extLst>
              <a:ext uri="{FF2B5EF4-FFF2-40B4-BE49-F238E27FC236}">
                <a16:creationId xmlns:a16="http://schemas.microsoft.com/office/drawing/2014/main" id="{B082D2B7-C424-49FE-9FD0-A12EBA0B2C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677833-065A-4B71-B2B0-07C4E8471D91}"/>
              </a:ext>
            </a:extLst>
          </p:cNvPr>
          <p:cNvSpPr>
            <a:spLocks noGrp="1"/>
          </p:cNvSpPr>
          <p:nvPr>
            <p:ph type="sldNum" sz="quarter" idx="12"/>
          </p:nvPr>
        </p:nvSpPr>
        <p:spPr/>
        <p:txBody>
          <a:bodyPr/>
          <a:lstStyle/>
          <a:p>
            <a:fld id="{E2736207-2910-4944-BEED-D1C4718F9AD3}" type="slidenum">
              <a:rPr lang="en-US" smtClean="0"/>
              <a:t>‹#›</a:t>
            </a:fld>
            <a:endParaRPr lang="en-US"/>
          </a:p>
        </p:txBody>
      </p:sp>
    </p:spTree>
    <p:extLst>
      <p:ext uri="{BB962C8B-B14F-4D97-AF65-F5344CB8AC3E}">
        <p14:creationId xmlns:p14="http://schemas.microsoft.com/office/powerpoint/2010/main" val="1412812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91F19-7F3D-4A9E-90B7-9D9FBA4304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5E8A64-D95C-4D9A-A74F-19034B72C2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66FA44C-99EA-4358-A0D7-1D5CB0EF82D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4FD9A5-5CEB-4867-8964-15684DFC12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C357979-8C6A-42BF-B403-4997879713D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E277DF-2651-48E3-819A-E37FCE796F4D}"/>
              </a:ext>
            </a:extLst>
          </p:cNvPr>
          <p:cNvSpPr>
            <a:spLocks noGrp="1"/>
          </p:cNvSpPr>
          <p:nvPr>
            <p:ph type="dt" sz="half" idx="10"/>
          </p:nvPr>
        </p:nvSpPr>
        <p:spPr/>
        <p:txBody>
          <a:bodyPr/>
          <a:lstStyle/>
          <a:p>
            <a:fld id="{387185C6-E944-4AAA-8E91-46F3B3AE8419}" type="datetimeFigureOut">
              <a:rPr lang="en-US" smtClean="0"/>
              <a:t>10/17/2023</a:t>
            </a:fld>
            <a:endParaRPr lang="en-US"/>
          </a:p>
        </p:txBody>
      </p:sp>
      <p:sp>
        <p:nvSpPr>
          <p:cNvPr id="8" name="Footer Placeholder 7">
            <a:extLst>
              <a:ext uri="{FF2B5EF4-FFF2-40B4-BE49-F238E27FC236}">
                <a16:creationId xmlns:a16="http://schemas.microsoft.com/office/drawing/2014/main" id="{BCA7681F-8FC3-4BEF-9A4C-A712D6E7C1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8CC884-104C-4500-9095-A0DD91984ED2}"/>
              </a:ext>
            </a:extLst>
          </p:cNvPr>
          <p:cNvSpPr>
            <a:spLocks noGrp="1"/>
          </p:cNvSpPr>
          <p:nvPr>
            <p:ph type="sldNum" sz="quarter" idx="12"/>
          </p:nvPr>
        </p:nvSpPr>
        <p:spPr/>
        <p:txBody>
          <a:bodyPr/>
          <a:lstStyle/>
          <a:p>
            <a:fld id="{E2736207-2910-4944-BEED-D1C4718F9AD3}" type="slidenum">
              <a:rPr lang="en-US" smtClean="0"/>
              <a:t>‹#›</a:t>
            </a:fld>
            <a:endParaRPr lang="en-US"/>
          </a:p>
        </p:txBody>
      </p:sp>
    </p:spTree>
    <p:extLst>
      <p:ext uri="{BB962C8B-B14F-4D97-AF65-F5344CB8AC3E}">
        <p14:creationId xmlns:p14="http://schemas.microsoft.com/office/powerpoint/2010/main" val="243455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723EC-0204-45BE-8232-C0E2071BDC8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10DCD3-56CB-4E67-BEAE-E06354273802}"/>
              </a:ext>
            </a:extLst>
          </p:cNvPr>
          <p:cNvSpPr>
            <a:spLocks noGrp="1"/>
          </p:cNvSpPr>
          <p:nvPr>
            <p:ph type="dt" sz="half" idx="10"/>
          </p:nvPr>
        </p:nvSpPr>
        <p:spPr/>
        <p:txBody>
          <a:bodyPr/>
          <a:lstStyle/>
          <a:p>
            <a:fld id="{387185C6-E944-4AAA-8E91-46F3B3AE8419}" type="datetimeFigureOut">
              <a:rPr lang="en-US" smtClean="0"/>
              <a:t>10/17/2023</a:t>
            </a:fld>
            <a:endParaRPr lang="en-US"/>
          </a:p>
        </p:txBody>
      </p:sp>
      <p:sp>
        <p:nvSpPr>
          <p:cNvPr id="4" name="Footer Placeholder 3">
            <a:extLst>
              <a:ext uri="{FF2B5EF4-FFF2-40B4-BE49-F238E27FC236}">
                <a16:creationId xmlns:a16="http://schemas.microsoft.com/office/drawing/2014/main" id="{CCD0D5B2-0571-4F62-B072-DE65702A11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9C82EC-2D79-4E03-AEC1-2D7228CF16ED}"/>
              </a:ext>
            </a:extLst>
          </p:cNvPr>
          <p:cNvSpPr>
            <a:spLocks noGrp="1"/>
          </p:cNvSpPr>
          <p:nvPr>
            <p:ph type="sldNum" sz="quarter" idx="12"/>
          </p:nvPr>
        </p:nvSpPr>
        <p:spPr/>
        <p:txBody>
          <a:bodyPr/>
          <a:lstStyle/>
          <a:p>
            <a:fld id="{E2736207-2910-4944-BEED-D1C4718F9AD3}" type="slidenum">
              <a:rPr lang="en-US" smtClean="0"/>
              <a:t>‹#›</a:t>
            </a:fld>
            <a:endParaRPr lang="en-US"/>
          </a:p>
        </p:txBody>
      </p:sp>
    </p:spTree>
    <p:extLst>
      <p:ext uri="{BB962C8B-B14F-4D97-AF65-F5344CB8AC3E}">
        <p14:creationId xmlns:p14="http://schemas.microsoft.com/office/powerpoint/2010/main" val="1050428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6328C9-EEFE-4774-99A7-CF857A05EBA5}"/>
              </a:ext>
            </a:extLst>
          </p:cNvPr>
          <p:cNvSpPr>
            <a:spLocks noGrp="1"/>
          </p:cNvSpPr>
          <p:nvPr>
            <p:ph type="dt" sz="half" idx="10"/>
          </p:nvPr>
        </p:nvSpPr>
        <p:spPr/>
        <p:txBody>
          <a:bodyPr/>
          <a:lstStyle/>
          <a:p>
            <a:fld id="{387185C6-E944-4AAA-8E91-46F3B3AE8419}" type="datetimeFigureOut">
              <a:rPr lang="en-US" smtClean="0"/>
              <a:t>10/17/2023</a:t>
            </a:fld>
            <a:endParaRPr lang="en-US"/>
          </a:p>
        </p:txBody>
      </p:sp>
      <p:sp>
        <p:nvSpPr>
          <p:cNvPr id="3" name="Footer Placeholder 2">
            <a:extLst>
              <a:ext uri="{FF2B5EF4-FFF2-40B4-BE49-F238E27FC236}">
                <a16:creationId xmlns:a16="http://schemas.microsoft.com/office/drawing/2014/main" id="{94799ABD-5BC7-4534-A5AC-4315366996B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FB81AE-A6E0-4C03-92F5-FD90EBCFCA79}"/>
              </a:ext>
            </a:extLst>
          </p:cNvPr>
          <p:cNvSpPr>
            <a:spLocks noGrp="1"/>
          </p:cNvSpPr>
          <p:nvPr>
            <p:ph type="sldNum" sz="quarter" idx="12"/>
          </p:nvPr>
        </p:nvSpPr>
        <p:spPr/>
        <p:txBody>
          <a:bodyPr/>
          <a:lstStyle/>
          <a:p>
            <a:fld id="{E2736207-2910-4944-BEED-D1C4718F9AD3}" type="slidenum">
              <a:rPr lang="en-US" smtClean="0"/>
              <a:t>‹#›</a:t>
            </a:fld>
            <a:endParaRPr lang="en-US"/>
          </a:p>
        </p:txBody>
      </p:sp>
    </p:spTree>
    <p:extLst>
      <p:ext uri="{BB962C8B-B14F-4D97-AF65-F5344CB8AC3E}">
        <p14:creationId xmlns:p14="http://schemas.microsoft.com/office/powerpoint/2010/main" val="5617165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theme" Target="../theme/theme2.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3.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6" Type="http://schemas.openxmlformats.org/officeDocument/2006/relationships/tags" Target="../tags/tag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customXml" Target="../../customXml/item1.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05333" y="702267"/>
            <a:ext cx="9202800" cy="614000"/>
          </a:xfrm>
          <a:prstGeom prst="rect">
            <a:avLst/>
          </a:prstGeom>
          <a:noFill/>
          <a:ln>
            <a:noFill/>
          </a:ln>
        </p:spPr>
        <p:txBody>
          <a:bodyPr spcFirstLastPara="1" wrap="square" lIns="0" tIns="0" rIns="0" bIns="0" anchor="b" anchorCtr="0">
            <a:noAutofit/>
          </a:bodyPr>
          <a:lstStyle>
            <a:lvl1pPr lvl="0">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1pPr>
            <a:lvl2pPr lvl="1">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2pPr>
            <a:lvl3pPr lvl="2">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3pPr>
            <a:lvl4pPr lvl="3">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4pPr>
            <a:lvl5pPr lvl="4">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5pPr>
            <a:lvl6pPr lvl="5">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6pPr>
            <a:lvl7pPr lvl="6">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7pPr>
            <a:lvl8pPr lvl="7">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8pPr>
            <a:lvl9pPr lvl="8">
              <a:lnSpc>
                <a:spcPct val="90000"/>
              </a:lnSpc>
              <a:spcBef>
                <a:spcPts val="0"/>
              </a:spcBef>
              <a:spcAft>
                <a:spcPts val="0"/>
              </a:spcAft>
              <a:buClr>
                <a:schemeClr val="dk1"/>
              </a:buClr>
              <a:buSzPts val="2800"/>
              <a:buFont typeface="Mali"/>
              <a:buNone/>
              <a:defRPr sz="2800">
                <a:solidFill>
                  <a:schemeClr val="dk1"/>
                </a:solidFill>
                <a:latin typeface="Mali"/>
                <a:ea typeface="Mali"/>
                <a:cs typeface="Mali"/>
                <a:sym typeface="Mali"/>
              </a:defRPr>
            </a:lvl9pPr>
          </a:lstStyle>
          <a:p>
            <a:endParaRPr/>
          </a:p>
        </p:txBody>
      </p:sp>
      <p:sp>
        <p:nvSpPr>
          <p:cNvPr id="7" name="Google Shape;7;p1"/>
          <p:cNvSpPr txBox="1">
            <a:spLocks noGrp="1"/>
          </p:cNvSpPr>
          <p:nvPr>
            <p:ph type="body" idx="1"/>
          </p:nvPr>
        </p:nvSpPr>
        <p:spPr>
          <a:xfrm>
            <a:off x="1105333" y="1803399"/>
            <a:ext cx="9202800" cy="4455200"/>
          </a:xfrm>
          <a:prstGeom prst="rect">
            <a:avLst/>
          </a:prstGeom>
          <a:noFill/>
          <a:ln>
            <a:noFill/>
          </a:ln>
        </p:spPr>
        <p:txBody>
          <a:bodyPr spcFirstLastPara="1" wrap="square" lIns="0" tIns="0" rIns="0" bIns="0" anchor="t" anchorCtr="0">
            <a:noAutofit/>
          </a:bodyPr>
          <a:lstStyle>
            <a:lvl1pPr marL="457200" lvl="0" indent="-317500">
              <a:lnSpc>
                <a:spcPct val="100000"/>
              </a:lnSpc>
              <a:spcBef>
                <a:spcPts val="600"/>
              </a:spcBef>
              <a:spcAft>
                <a:spcPts val="0"/>
              </a:spcAft>
              <a:buClr>
                <a:schemeClr val="accent5"/>
              </a:buClr>
              <a:buSzPts val="1400"/>
              <a:buFont typeface="Nunito"/>
              <a:buChar char="✘"/>
              <a:defRPr sz="2400">
                <a:solidFill>
                  <a:schemeClr val="dk1"/>
                </a:solidFill>
                <a:latin typeface="Nunito"/>
                <a:ea typeface="Nunito"/>
                <a:cs typeface="Nunito"/>
                <a:sym typeface="Nunito"/>
              </a:defRPr>
            </a:lvl1pPr>
            <a:lvl2pPr marL="914400" lvl="1" indent="-381000">
              <a:lnSpc>
                <a:spcPct val="100000"/>
              </a:lnSpc>
              <a:spcBef>
                <a:spcPts val="1000"/>
              </a:spcBef>
              <a:spcAft>
                <a:spcPts val="0"/>
              </a:spcAft>
              <a:buClr>
                <a:schemeClr val="accent5"/>
              </a:buClr>
              <a:buSzPts val="2400"/>
              <a:buFont typeface="Nunito"/>
              <a:buChar char="-"/>
              <a:defRPr sz="2400">
                <a:solidFill>
                  <a:schemeClr val="dk1"/>
                </a:solidFill>
                <a:latin typeface="Nunito"/>
                <a:ea typeface="Nunito"/>
                <a:cs typeface="Nunito"/>
                <a:sym typeface="Nunito"/>
              </a:defRPr>
            </a:lvl2pPr>
            <a:lvl3pPr marL="1371600" lvl="2" indent="-381000">
              <a:lnSpc>
                <a:spcPct val="100000"/>
              </a:lnSpc>
              <a:spcBef>
                <a:spcPts val="1000"/>
              </a:spcBef>
              <a:spcAft>
                <a:spcPts val="0"/>
              </a:spcAft>
              <a:buClr>
                <a:schemeClr val="accent5"/>
              </a:buClr>
              <a:buSzPts val="2400"/>
              <a:buFont typeface="Nunito"/>
              <a:buChar char="-"/>
              <a:defRPr sz="2400">
                <a:solidFill>
                  <a:schemeClr val="dk1"/>
                </a:solidFill>
                <a:latin typeface="Nunito"/>
                <a:ea typeface="Nunito"/>
                <a:cs typeface="Nunito"/>
                <a:sym typeface="Nunito"/>
              </a:defRPr>
            </a:lvl3pPr>
            <a:lvl4pPr marL="1828800" lvl="3" indent="-381000">
              <a:lnSpc>
                <a:spcPct val="100000"/>
              </a:lnSpc>
              <a:spcBef>
                <a:spcPts val="1000"/>
              </a:spcBef>
              <a:spcAft>
                <a:spcPts val="0"/>
              </a:spcAft>
              <a:buClr>
                <a:schemeClr val="dk1"/>
              </a:buClr>
              <a:buSzPts val="2400"/>
              <a:buFont typeface="Nunito"/>
              <a:buChar char="●"/>
              <a:defRPr sz="2400">
                <a:solidFill>
                  <a:schemeClr val="dk1"/>
                </a:solidFill>
                <a:latin typeface="Nunito"/>
                <a:ea typeface="Nunito"/>
                <a:cs typeface="Nunito"/>
                <a:sym typeface="Nunito"/>
              </a:defRPr>
            </a:lvl4pPr>
            <a:lvl5pPr marL="2286000" lvl="4" indent="-381000">
              <a:lnSpc>
                <a:spcPct val="100000"/>
              </a:lnSpc>
              <a:spcBef>
                <a:spcPts val="1000"/>
              </a:spcBef>
              <a:spcAft>
                <a:spcPts val="0"/>
              </a:spcAft>
              <a:buClr>
                <a:schemeClr val="dk1"/>
              </a:buClr>
              <a:buSzPts val="2400"/>
              <a:buFont typeface="Nunito"/>
              <a:buChar char="○"/>
              <a:defRPr sz="2400">
                <a:solidFill>
                  <a:schemeClr val="dk1"/>
                </a:solidFill>
                <a:latin typeface="Nunito"/>
                <a:ea typeface="Nunito"/>
                <a:cs typeface="Nunito"/>
                <a:sym typeface="Nunito"/>
              </a:defRPr>
            </a:lvl5pPr>
            <a:lvl6pPr marL="2743200" lvl="5" indent="-381000">
              <a:lnSpc>
                <a:spcPct val="100000"/>
              </a:lnSpc>
              <a:spcBef>
                <a:spcPts val="1000"/>
              </a:spcBef>
              <a:spcAft>
                <a:spcPts val="0"/>
              </a:spcAft>
              <a:buClr>
                <a:schemeClr val="dk1"/>
              </a:buClr>
              <a:buSzPts val="2400"/>
              <a:buFont typeface="Nunito"/>
              <a:buChar char="■"/>
              <a:defRPr sz="2400">
                <a:solidFill>
                  <a:schemeClr val="dk1"/>
                </a:solidFill>
                <a:latin typeface="Nunito"/>
                <a:ea typeface="Nunito"/>
                <a:cs typeface="Nunito"/>
                <a:sym typeface="Nunito"/>
              </a:defRPr>
            </a:lvl6pPr>
            <a:lvl7pPr marL="3200400" lvl="6" indent="-381000">
              <a:lnSpc>
                <a:spcPct val="100000"/>
              </a:lnSpc>
              <a:spcBef>
                <a:spcPts val="1000"/>
              </a:spcBef>
              <a:spcAft>
                <a:spcPts val="0"/>
              </a:spcAft>
              <a:buClr>
                <a:schemeClr val="dk1"/>
              </a:buClr>
              <a:buSzPts val="2400"/>
              <a:buFont typeface="Nunito"/>
              <a:buChar char="●"/>
              <a:defRPr sz="2400">
                <a:solidFill>
                  <a:schemeClr val="dk1"/>
                </a:solidFill>
                <a:latin typeface="Nunito"/>
                <a:ea typeface="Nunito"/>
                <a:cs typeface="Nunito"/>
                <a:sym typeface="Nunito"/>
              </a:defRPr>
            </a:lvl7pPr>
            <a:lvl8pPr marL="3657600" lvl="7" indent="-381000">
              <a:lnSpc>
                <a:spcPct val="100000"/>
              </a:lnSpc>
              <a:spcBef>
                <a:spcPts val="1000"/>
              </a:spcBef>
              <a:spcAft>
                <a:spcPts val="0"/>
              </a:spcAft>
              <a:buClr>
                <a:schemeClr val="dk1"/>
              </a:buClr>
              <a:buSzPts val="2400"/>
              <a:buFont typeface="Nunito"/>
              <a:buChar char="○"/>
              <a:defRPr sz="2400">
                <a:solidFill>
                  <a:schemeClr val="dk1"/>
                </a:solidFill>
                <a:latin typeface="Nunito"/>
                <a:ea typeface="Nunito"/>
                <a:cs typeface="Nunito"/>
                <a:sym typeface="Nunito"/>
              </a:defRPr>
            </a:lvl8pPr>
            <a:lvl9pPr marL="4114800" lvl="8" indent="-381000">
              <a:lnSpc>
                <a:spcPct val="100000"/>
              </a:lnSpc>
              <a:spcBef>
                <a:spcPts val="1000"/>
              </a:spcBef>
              <a:spcAft>
                <a:spcPts val="1000"/>
              </a:spcAft>
              <a:buClr>
                <a:schemeClr val="dk1"/>
              </a:buClr>
              <a:buSzPts val="2400"/>
              <a:buFont typeface="Nunito"/>
              <a:buChar char="■"/>
              <a:defRPr sz="2400">
                <a:solidFill>
                  <a:schemeClr val="dk1"/>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11553372" y="169705"/>
            <a:ext cx="435600" cy="363600"/>
          </a:xfrm>
          <a:prstGeom prst="rect">
            <a:avLst/>
          </a:prstGeom>
          <a:noFill/>
          <a:ln>
            <a:noFill/>
          </a:ln>
        </p:spPr>
        <p:txBody>
          <a:bodyPr spcFirstLastPara="1" wrap="square" lIns="0" tIns="0" rIns="0" bIns="0" anchor="t" anchorCtr="0">
            <a:noAutofit/>
          </a:bodyPr>
          <a:lstStyle>
            <a:lvl1pPr lvl="0" algn="r">
              <a:buNone/>
              <a:defRPr sz="1333">
                <a:solidFill>
                  <a:schemeClr val="dk1"/>
                </a:solidFill>
                <a:latin typeface="Mali"/>
                <a:ea typeface="Mali"/>
                <a:cs typeface="Mali"/>
                <a:sym typeface="Mali"/>
              </a:defRPr>
            </a:lvl1pPr>
            <a:lvl2pPr lvl="1" algn="r">
              <a:buNone/>
              <a:defRPr sz="1333">
                <a:solidFill>
                  <a:schemeClr val="dk1"/>
                </a:solidFill>
                <a:latin typeface="Mali"/>
                <a:ea typeface="Mali"/>
                <a:cs typeface="Mali"/>
                <a:sym typeface="Mali"/>
              </a:defRPr>
            </a:lvl2pPr>
            <a:lvl3pPr lvl="2" algn="r">
              <a:buNone/>
              <a:defRPr sz="1333">
                <a:solidFill>
                  <a:schemeClr val="dk1"/>
                </a:solidFill>
                <a:latin typeface="Mali"/>
                <a:ea typeface="Mali"/>
                <a:cs typeface="Mali"/>
                <a:sym typeface="Mali"/>
              </a:defRPr>
            </a:lvl3pPr>
            <a:lvl4pPr lvl="3" algn="r">
              <a:buNone/>
              <a:defRPr sz="1333">
                <a:solidFill>
                  <a:schemeClr val="dk1"/>
                </a:solidFill>
                <a:latin typeface="Mali"/>
                <a:ea typeface="Mali"/>
                <a:cs typeface="Mali"/>
                <a:sym typeface="Mali"/>
              </a:defRPr>
            </a:lvl4pPr>
            <a:lvl5pPr lvl="4" algn="r">
              <a:buNone/>
              <a:defRPr sz="1333">
                <a:solidFill>
                  <a:schemeClr val="dk1"/>
                </a:solidFill>
                <a:latin typeface="Mali"/>
                <a:ea typeface="Mali"/>
                <a:cs typeface="Mali"/>
                <a:sym typeface="Mali"/>
              </a:defRPr>
            </a:lvl5pPr>
            <a:lvl6pPr lvl="5" algn="r">
              <a:buNone/>
              <a:defRPr sz="1333">
                <a:solidFill>
                  <a:schemeClr val="dk1"/>
                </a:solidFill>
                <a:latin typeface="Mali"/>
                <a:ea typeface="Mali"/>
                <a:cs typeface="Mali"/>
                <a:sym typeface="Mali"/>
              </a:defRPr>
            </a:lvl6pPr>
            <a:lvl7pPr lvl="6" algn="r">
              <a:buNone/>
              <a:defRPr sz="1333">
                <a:solidFill>
                  <a:schemeClr val="dk1"/>
                </a:solidFill>
                <a:latin typeface="Mali"/>
                <a:ea typeface="Mali"/>
                <a:cs typeface="Mali"/>
                <a:sym typeface="Mali"/>
              </a:defRPr>
            </a:lvl7pPr>
            <a:lvl8pPr lvl="7" algn="r">
              <a:buNone/>
              <a:defRPr sz="1333">
                <a:solidFill>
                  <a:schemeClr val="dk1"/>
                </a:solidFill>
                <a:latin typeface="Mali"/>
                <a:ea typeface="Mali"/>
                <a:cs typeface="Mali"/>
                <a:sym typeface="Mali"/>
              </a:defRPr>
            </a:lvl8pPr>
            <a:lvl9pPr lvl="8" algn="r">
              <a:buNone/>
              <a:defRPr sz="1333">
                <a:solidFill>
                  <a:schemeClr val="dk1"/>
                </a:solidFill>
                <a:latin typeface="Mali"/>
                <a:ea typeface="Mali"/>
                <a:cs typeface="Mali"/>
                <a:sym typeface="Mal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41827015"/>
      </p:ext>
    </p:extLst>
  </p:cSld>
  <p:clrMap bg1="lt1" tx1="dk1" bg2="dk2" tx2="lt2" accent1="accent1" accent2="accent2" accent3="accent3" accent4="accent4" accent5="accent5" accent6="accent6" hlink="hlink" folHlink="folHlink"/>
  <p:sldLayoutIdLst>
    <p:sldLayoutId id="2147483674" r:id="rId1"/>
    <p:sldLayoutId id="2147483675" r:id="rId2"/>
  </p:sldLayoutIdLst>
  <p:transition advClick="0" advTm="7000">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EF34BD-FAA7-4FF0-AF4F-25352D7D60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E7C8A5-404A-4C10-A350-1676322CE3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7D2F26-AEBD-496C-8E51-EA47C94BCA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7185C6-E944-4AAA-8E91-46F3B3AE8419}" type="datetimeFigureOut">
              <a:rPr lang="en-US" smtClean="0"/>
              <a:t>10/17/2023</a:t>
            </a:fld>
            <a:endParaRPr lang="en-US"/>
          </a:p>
        </p:txBody>
      </p:sp>
      <p:sp>
        <p:nvSpPr>
          <p:cNvPr id="5" name="Footer Placeholder 4">
            <a:extLst>
              <a:ext uri="{FF2B5EF4-FFF2-40B4-BE49-F238E27FC236}">
                <a16:creationId xmlns:a16="http://schemas.microsoft.com/office/drawing/2014/main" id="{CCC8892C-39AE-461C-86F5-EA56A883F3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2100FE-8C6E-40A5-AF96-BCAAB28654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736207-2910-4944-BEED-D1C4718F9AD3}" type="slidenum">
              <a:rPr lang="en-US" smtClean="0"/>
              <a:t>‹#›</a:t>
            </a:fld>
            <a:endParaRPr lang="en-US"/>
          </a:p>
        </p:txBody>
      </p:sp>
    </p:spTree>
    <p:extLst>
      <p:ext uri="{BB962C8B-B14F-4D97-AF65-F5344CB8AC3E}">
        <p14:creationId xmlns:p14="http://schemas.microsoft.com/office/powerpoint/2010/main" val="225817865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100000">
              <a:schemeClr val="lt2"/>
            </a:gs>
          </a:gsLst>
          <a:lin ang="2700006"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7733" y="1181033"/>
            <a:ext cx="10363200" cy="8352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accent1"/>
              </a:buClr>
              <a:buSzPts val="3200"/>
              <a:buFont typeface="Red Hat Display Black"/>
              <a:buNone/>
              <a:defRPr sz="3200">
                <a:solidFill>
                  <a:schemeClr val="accent1"/>
                </a:solidFill>
                <a:latin typeface="Red Hat Display Black"/>
                <a:ea typeface="Red Hat Display Black"/>
                <a:cs typeface="Red Hat Display Black"/>
                <a:sym typeface="Red Hat Display Black"/>
              </a:defRPr>
            </a:lvl1pPr>
            <a:lvl2pPr lvl="1" rtl="0">
              <a:lnSpc>
                <a:spcPct val="90000"/>
              </a:lnSpc>
              <a:spcBef>
                <a:spcPts val="0"/>
              </a:spcBef>
              <a:spcAft>
                <a:spcPts val="0"/>
              </a:spcAft>
              <a:buClr>
                <a:schemeClr val="accent1"/>
              </a:buClr>
              <a:buSzPts val="3200"/>
              <a:buFont typeface="Red Hat Display Black"/>
              <a:buNone/>
              <a:defRPr sz="3200">
                <a:solidFill>
                  <a:schemeClr val="accent1"/>
                </a:solidFill>
                <a:latin typeface="Red Hat Display Black"/>
                <a:ea typeface="Red Hat Display Black"/>
                <a:cs typeface="Red Hat Display Black"/>
                <a:sym typeface="Red Hat Display Black"/>
              </a:defRPr>
            </a:lvl2pPr>
            <a:lvl3pPr lvl="2" rtl="0">
              <a:lnSpc>
                <a:spcPct val="90000"/>
              </a:lnSpc>
              <a:spcBef>
                <a:spcPts val="0"/>
              </a:spcBef>
              <a:spcAft>
                <a:spcPts val="0"/>
              </a:spcAft>
              <a:buClr>
                <a:schemeClr val="accent1"/>
              </a:buClr>
              <a:buSzPts val="3200"/>
              <a:buFont typeface="Red Hat Display Black"/>
              <a:buNone/>
              <a:defRPr sz="3200">
                <a:solidFill>
                  <a:schemeClr val="accent1"/>
                </a:solidFill>
                <a:latin typeface="Red Hat Display Black"/>
                <a:ea typeface="Red Hat Display Black"/>
                <a:cs typeface="Red Hat Display Black"/>
                <a:sym typeface="Red Hat Display Black"/>
              </a:defRPr>
            </a:lvl3pPr>
            <a:lvl4pPr lvl="3" rtl="0">
              <a:lnSpc>
                <a:spcPct val="90000"/>
              </a:lnSpc>
              <a:spcBef>
                <a:spcPts val="0"/>
              </a:spcBef>
              <a:spcAft>
                <a:spcPts val="0"/>
              </a:spcAft>
              <a:buClr>
                <a:schemeClr val="accent1"/>
              </a:buClr>
              <a:buSzPts val="3200"/>
              <a:buFont typeface="Red Hat Display Black"/>
              <a:buNone/>
              <a:defRPr sz="3200">
                <a:solidFill>
                  <a:schemeClr val="accent1"/>
                </a:solidFill>
                <a:latin typeface="Red Hat Display Black"/>
                <a:ea typeface="Red Hat Display Black"/>
                <a:cs typeface="Red Hat Display Black"/>
                <a:sym typeface="Red Hat Display Black"/>
              </a:defRPr>
            </a:lvl4pPr>
            <a:lvl5pPr lvl="4" rtl="0">
              <a:lnSpc>
                <a:spcPct val="90000"/>
              </a:lnSpc>
              <a:spcBef>
                <a:spcPts val="0"/>
              </a:spcBef>
              <a:spcAft>
                <a:spcPts val="0"/>
              </a:spcAft>
              <a:buClr>
                <a:schemeClr val="accent1"/>
              </a:buClr>
              <a:buSzPts val="3200"/>
              <a:buFont typeface="Red Hat Display Black"/>
              <a:buNone/>
              <a:defRPr sz="3200">
                <a:solidFill>
                  <a:schemeClr val="accent1"/>
                </a:solidFill>
                <a:latin typeface="Red Hat Display Black"/>
                <a:ea typeface="Red Hat Display Black"/>
                <a:cs typeface="Red Hat Display Black"/>
                <a:sym typeface="Red Hat Display Black"/>
              </a:defRPr>
            </a:lvl5pPr>
            <a:lvl6pPr lvl="5" rtl="0">
              <a:lnSpc>
                <a:spcPct val="90000"/>
              </a:lnSpc>
              <a:spcBef>
                <a:spcPts val="0"/>
              </a:spcBef>
              <a:spcAft>
                <a:spcPts val="0"/>
              </a:spcAft>
              <a:buClr>
                <a:schemeClr val="accent1"/>
              </a:buClr>
              <a:buSzPts val="3200"/>
              <a:buFont typeface="Red Hat Display Black"/>
              <a:buNone/>
              <a:defRPr sz="3200">
                <a:solidFill>
                  <a:schemeClr val="accent1"/>
                </a:solidFill>
                <a:latin typeface="Red Hat Display Black"/>
                <a:ea typeface="Red Hat Display Black"/>
                <a:cs typeface="Red Hat Display Black"/>
                <a:sym typeface="Red Hat Display Black"/>
              </a:defRPr>
            </a:lvl6pPr>
            <a:lvl7pPr lvl="6" rtl="0">
              <a:lnSpc>
                <a:spcPct val="90000"/>
              </a:lnSpc>
              <a:spcBef>
                <a:spcPts val="0"/>
              </a:spcBef>
              <a:spcAft>
                <a:spcPts val="0"/>
              </a:spcAft>
              <a:buClr>
                <a:schemeClr val="accent1"/>
              </a:buClr>
              <a:buSzPts val="3200"/>
              <a:buFont typeface="Red Hat Display Black"/>
              <a:buNone/>
              <a:defRPr sz="3200">
                <a:solidFill>
                  <a:schemeClr val="accent1"/>
                </a:solidFill>
                <a:latin typeface="Red Hat Display Black"/>
                <a:ea typeface="Red Hat Display Black"/>
                <a:cs typeface="Red Hat Display Black"/>
                <a:sym typeface="Red Hat Display Black"/>
              </a:defRPr>
            </a:lvl7pPr>
            <a:lvl8pPr lvl="7" rtl="0">
              <a:lnSpc>
                <a:spcPct val="90000"/>
              </a:lnSpc>
              <a:spcBef>
                <a:spcPts val="0"/>
              </a:spcBef>
              <a:spcAft>
                <a:spcPts val="0"/>
              </a:spcAft>
              <a:buClr>
                <a:schemeClr val="accent1"/>
              </a:buClr>
              <a:buSzPts val="3200"/>
              <a:buFont typeface="Red Hat Display Black"/>
              <a:buNone/>
              <a:defRPr sz="3200">
                <a:solidFill>
                  <a:schemeClr val="accent1"/>
                </a:solidFill>
                <a:latin typeface="Red Hat Display Black"/>
                <a:ea typeface="Red Hat Display Black"/>
                <a:cs typeface="Red Hat Display Black"/>
                <a:sym typeface="Red Hat Display Black"/>
              </a:defRPr>
            </a:lvl8pPr>
            <a:lvl9pPr lvl="8" rtl="0">
              <a:lnSpc>
                <a:spcPct val="90000"/>
              </a:lnSpc>
              <a:spcBef>
                <a:spcPts val="0"/>
              </a:spcBef>
              <a:spcAft>
                <a:spcPts val="0"/>
              </a:spcAft>
              <a:buClr>
                <a:schemeClr val="accent1"/>
              </a:buClr>
              <a:buSzPts val="3200"/>
              <a:buFont typeface="Red Hat Display Black"/>
              <a:buNone/>
              <a:defRPr sz="3200">
                <a:solidFill>
                  <a:schemeClr val="accent1"/>
                </a:solidFill>
                <a:latin typeface="Red Hat Display Black"/>
                <a:ea typeface="Red Hat Display Black"/>
                <a:cs typeface="Red Hat Display Black"/>
                <a:sym typeface="Red Hat Display Black"/>
              </a:defRPr>
            </a:lvl9pPr>
          </a:lstStyle>
          <a:p>
            <a:endParaRPr/>
          </a:p>
        </p:txBody>
      </p:sp>
      <p:sp>
        <p:nvSpPr>
          <p:cNvPr id="7" name="Google Shape;7;p1"/>
          <p:cNvSpPr txBox="1">
            <a:spLocks noGrp="1"/>
          </p:cNvSpPr>
          <p:nvPr>
            <p:ph type="body" idx="1"/>
          </p:nvPr>
        </p:nvSpPr>
        <p:spPr>
          <a:xfrm>
            <a:off x="1395767" y="2181967"/>
            <a:ext cx="7217200" cy="3383200"/>
          </a:xfrm>
          <a:prstGeom prst="rect">
            <a:avLst/>
          </a:prstGeom>
          <a:noFill/>
          <a:ln>
            <a:noFill/>
          </a:ln>
        </p:spPr>
        <p:txBody>
          <a:bodyPr spcFirstLastPara="1" wrap="square" lIns="0" tIns="0" rIns="0" bIns="0" anchor="t" anchorCtr="0">
            <a:noAutofit/>
          </a:bodyPr>
          <a:lstStyle>
            <a:lvl1pPr marL="457200" lvl="0" indent="-355600" rtl="0">
              <a:lnSpc>
                <a:spcPct val="115000"/>
              </a:lnSpc>
              <a:spcBef>
                <a:spcPts val="0"/>
              </a:spcBef>
              <a:spcAft>
                <a:spcPts val="0"/>
              </a:spcAft>
              <a:buClr>
                <a:schemeClr val="accent2"/>
              </a:buClr>
              <a:buSzPts val="2000"/>
              <a:buFont typeface="Kulim Park Light"/>
              <a:buChar char="▸"/>
              <a:defRPr sz="2000">
                <a:solidFill>
                  <a:schemeClr val="dk1"/>
                </a:solidFill>
                <a:latin typeface="Kulim Park Light"/>
                <a:ea typeface="Kulim Park Light"/>
                <a:cs typeface="Kulim Park Light"/>
                <a:sym typeface="Kulim Park Light"/>
              </a:defRPr>
            </a:lvl1pPr>
            <a:lvl2pPr marL="914400" lvl="1" indent="-355600" rtl="0">
              <a:lnSpc>
                <a:spcPct val="115000"/>
              </a:lnSpc>
              <a:spcBef>
                <a:spcPts val="600"/>
              </a:spcBef>
              <a:spcAft>
                <a:spcPts val="0"/>
              </a:spcAft>
              <a:buClr>
                <a:schemeClr val="dk2"/>
              </a:buClr>
              <a:buSzPts val="2000"/>
              <a:buFont typeface="Kulim Park Light"/>
              <a:buChar char="╺"/>
              <a:defRPr sz="2000">
                <a:solidFill>
                  <a:schemeClr val="dk1"/>
                </a:solidFill>
                <a:latin typeface="Kulim Park Light"/>
                <a:ea typeface="Kulim Park Light"/>
                <a:cs typeface="Kulim Park Light"/>
                <a:sym typeface="Kulim Park Light"/>
              </a:defRPr>
            </a:lvl2pPr>
            <a:lvl3pPr marL="1371600" lvl="2" indent="-355600" rtl="0">
              <a:lnSpc>
                <a:spcPct val="115000"/>
              </a:lnSpc>
              <a:spcBef>
                <a:spcPts val="600"/>
              </a:spcBef>
              <a:spcAft>
                <a:spcPts val="0"/>
              </a:spcAft>
              <a:buClr>
                <a:schemeClr val="dk2"/>
              </a:buClr>
              <a:buSzPts val="2000"/>
              <a:buFont typeface="Kulim Park Light"/>
              <a:buChar char="■"/>
              <a:defRPr sz="2000">
                <a:solidFill>
                  <a:schemeClr val="dk1"/>
                </a:solidFill>
                <a:latin typeface="Kulim Park Light"/>
                <a:ea typeface="Kulim Park Light"/>
                <a:cs typeface="Kulim Park Light"/>
                <a:sym typeface="Kulim Park Light"/>
              </a:defRPr>
            </a:lvl3pPr>
            <a:lvl4pPr marL="1828800" lvl="3" indent="-355600" rtl="0">
              <a:lnSpc>
                <a:spcPct val="115000"/>
              </a:lnSpc>
              <a:spcBef>
                <a:spcPts val="600"/>
              </a:spcBef>
              <a:spcAft>
                <a:spcPts val="0"/>
              </a:spcAft>
              <a:buClr>
                <a:schemeClr val="dk2"/>
              </a:buClr>
              <a:buSzPts val="2000"/>
              <a:buFont typeface="Kulim Park Light"/>
              <a:buChar char="●"/>
              <a:defRPr sz="2000">
                <a:solidFill>
                  <a:schemeClr val="dk1"/>
                </a:solidFill>
                <a:latin typeface="Kulim Park Light"/>
                <a:ea typeface="Kulim Park Light"/>
                <a:cs typeface="Kulim Park Light"/>
                <a:sym typeface="Kulim Park Light"/>
              </a:defRPr>
            </a:lvl4pPr>
            <a:lvl5pPr marL="2286000" lvl="4" indent="-355600" rtl="0">
              <a:lnSpc>
                <a:spcPct val="115000"/>
              </a:lnSpc>
              <a:spcBef>
                <a:spcPts val="600"/>
              </a:spcBef>
              <a:spcAft>
                <a:spcPts val="0"/>
              </a:spcAft>
              <a:buClr>
                <a:schemeClr val="dk2"/>
              </a:buClr>
              <a:buSzPts val="2000"/>
              <a:buFont typeface="Kulim Park Light"/>
              <a:buChar char="○"/>
              <a:defRPr sz="2000">
                <a:solidFill>
                  <a:schemeClr val="dk1"/>
                </a:solidFill>
                <a:latin typeface="Kulim Park Light"/>
                <a:ea typeface="Kulim Park Light"/>
                <a:cs typeface="Kulim Park Light"/>
                <a:sym typeface="Kulim Park Light"/>
              </a:defRPr>
            </a:lvl5pPr>
            <a:lvl6pPr marL="2743200" lvl="5" indent="-355600" rtl="0">
              <a:lnSpc>
                <a:spcPct val="115000"/>
              </a:lnSpc>
              <a:spcBef>
                <a:spcPts val="600"/>
              </a:spcBef>
              <a:spcAft>
                <a:spcPts val="0"/>
              </a:spcAft>
              <a:buClr>
                <a:schemeClr val="dk2"/>
              </a:buClr>
              <a:buSzPts val="2000"/>
              <a:buFont typeface="Kulim Park Light"/>
              <a:buChar char="■"/>
              <a:defRPr sz="2000">
                <a:solidFill>
                  <a:schemeClr val="dk1"/>
                </a:solidFill>
                <a:latin typeface="Kulim Park Light"/>
                <a:ea typeface="Kulim Park Light"/>
                <a:cs typeface="Kulim Park Light"/>
                <a:sym typeface="Kulim Park Light"/>
              </a:defRPr>
            </a:lvl6pPr>
            <a:lvl7pPr marL="3200400" lvl="6" indent="-355600" rtl="0">
              <a:lnSpc>
                <a:spcPct val="115000"/>
              </a:lnSpc>
              <a:spcBef>
                <a:spcPts val="600"/>
              </a:spcBef>
              <a:spcAft>
                <a:spcPts val="0"/>
              </a:spcAft>
              <a:buClr>
                <a:schemeClr val="dk2"/>
              </a:buClr>
              <a:buSzPts val="2000"/>
              <a:buFont typeface="Kulim Park Light"/>
              <a:buChar char="●"/>
              <a:defRPr sz="2000">
                <a:solidFill>
                  <a:schemeClr val="dk1"/>
                </a:solidFill>
                <a:latin typeface="Kulim Park Light"/>
                <a:ea typeface="Kulim Park Light"/>
                <a:cs typeface="Kulim Park Light"/>
                <a:sym typeface="Kulim Park Light"/>
              </a:defRPr>
            </a:lvl7pPr>
            <a:lvl8pPr marL="3657600" lvl="7" indent="-355600" rtl="0">
              <a:lnSpc>
                <a:spcPct val="115000"/>
              </a:lnSpc>
              <a:spcBef>
                <a:spcPts val="600"/>
              </a:spcBef>
              <a:spcAft>
                <a:spcPts val="0"/>
              </a:spcAft>
              <a:buClr>
                <a:schemeClr val="dk2"/>
              </a:buClr>
              <a:buSzPts val="2000"/>
              <a:buFont typeface="Kulim Park Light"/>
              <a:buChar char="○"/>
              <a:defRPr sz="2000">
                <a:solidFill>
                  <a:schemeClr val="dk1"/>
                </a:solidFill>
                <a:latin typeface="Kulim Park Light"/>
                <a:ea typeface="Kulim Park Light"/>
                <a:cs typeface="Kulim Park Light"/>
                <a:sym typeface="Kulim Park Light"/>
              </a:defRPr>
            </a:lvl8pPr>
            <a:lvl9pPr marL="4114800" lvl="8" indent="-355600" rtl="0">
              <a:lnSpc>
                <a:spcPct val="115000"/>
              </a:lnSpc>
              <a:spcBef>
                <a:spcPts val="600"/>
              </a:spcBef>
              <a:spcAft>
                <a:spcPts val="600"/>
              </a:spcAft>
              <a:buClr>
                <a:schemeClr val="dk2"/>
              </a:buClr>
              <a:buSzPts val="2000"/>
              <a:buFont typeface="Kulim Park Light"/>
              <a:buChar char="■"/>
              <a:defRPr sz="2000">
                <a:solidFill>
                  <a:schemeClr val="dk1"/>
                </a:solidFill>
                <a:latin typeface="Kulim Park Light"/>
                <a:ea typeface="Kulim Park Light"/>
                <a:cs typeface="Kulim Park Light"/>
                <a:sym typeface="Kulim Park Light"/>
              </a:defRPr>
            </a:lvl9pPr>
          </a:lstStyle>
          <a:p>
            <a:endParaRPr/>
          </a:p>
        </p:txBody>
      </p:sp>
      <p:sp>
        <p:nvSpPr>
          <p:cNvPr id="8" name="Google Shape;8;p1"/>
          <p:cNvSpPr txBox="1">
            <a:spLocks noGrp="1"/>
          </p:cNvSpPr>
          <p:nvPr>
            <p:ph type="sldNum" idx="12"/>
          </p:nvPr>
        </p:nvSpPr>
        <p:spPr>
          <a:xfrm>
            <a:off x="11277592" y="0"/>
            <a:ext cx="914400" cy="914400"/>
          </a:xfrm>
          <a:prstGeom prst="rect">
            <a:avLst/>
          </a:prstGeom>
          <a:noFill/>
          <a:ln>
            <a:noFill/>
          </a:ln>
        </p:spPr>
        <p:txBody>
          <a:bodyPr spcFirstLastPara="1" wrap="square" lIns="0" tIns="0" rIns="0" bIns="0" anchor="ctr" anchorCtr="0">
            <a:noAutofit/>
          </a:bodyPr>
          <a:lstStyle>
            <a:lvl1pPr lvl="0" algn="ctr" rtl="0">
              <a:buNone/>
              <a:defRPr sz="1733">
                <a:solidFill>
                  <a:schemeClr val="accent1"/>
                </a:solidFill>
                <a:latin typeface="Red Hat Display Black"/>
                <a:ea typeface="Red Hat Display Black"/>
                <a:cs typeface="Red Hat Display Black"/>
                <a:sym typeface="Red Hat Display Black"/>
              </a:defRPr>
            </a:lvl1pPr>
            <a:lvl2pPr lvl="1" algn="ctr" rtl="0">
              <a:buNone/>
              <a:defRPr sz="1733">
                <a:solidFill>
                  <a:schemeClr val="accent1"/>
                </a:solidFill>
                <a:latin typeface="Red Hat Display Black"/>
                <a:ea typeface="Red Hat Display Black"/>
                <a:cs typeface="Red Hat Display Black"/>
                <a:sym typeface="Red Hat Display Black"/>
              </a:defRPr>
            </a:lvl2pPr>
            <a:lvl3pPr lvl="2" algn="ctr" rtl="0">
              <a:buNone/>
              <a:defRPr sz="1733">
                <a:solidFill>
                  <a:schemeClr val="accent1"/>
                </a:solidFill>
                <a:latin typeface="Red Hat Display Black"/>
                <a:ea typeface="Red Hat Display Black"/>
                <a:cs typeface="Red Hat Display Black"/>
                <a:sym typeface="Red Hat Display Black"/>
              </a:defRPr>
            </a:lvl3pPr>
            <a:lvl4pPr lvl="3" algn="ctr" rtl="0">
              <a:buNone/>
              <a:defRPr sz="1733">
                <a:solidFill>
                  <a:schemeClr val="accent1"/>
                </a:solidFill>
                <a:latin typeface="Red Hat Display Black"/>
                <a:ea typeface="Red Hat Display Black"/>
                <a:cs typeface="Red Hat Display Black"/>
                <a:sym typeface="Red Hat Display Black"/>
              </a:defRPr>
            </a:lvl4pPr>
            <a:lvl5pPr lvl="4" algn="ctr" rtl="0">
              <a:buNone/>
              <a:defRPr sz="1733">
                <a:solidFill>
                  <a:schemeClr val="accent1"/>
                </a:solidFill>
                <a:latin typeface="Red Hat Display Black"/>
                <a:ea typeface="Red Hat Display Black"/>
                <a:cs typeface="Red Hat Display Black"/>
                <a:sym typeface="Red Hat Display Black"/>
              </a:defRPr>
            </a:lvl5pPr>
            <a:lvl6pPr lvl="5" algn="ctr" rtl="0">
              <a:buNone/>
              <a:defRPr sz="1733">
                <a:solidFill>
                  <a:schemeClr val="accent1"/>
                </a:solidFill>
                <a:latin typeface="Red Hat Display Black"/>
                <a:ea typeface="Red Hat Display Black"/>
                <a:cs typeface="Red Hat Display Black"/>
                <a:sym typeface="Red Hat Display Black"/>
              </a:defRPr>
            </a:lvl6pPr>
            <a:lvl7pPr lvl="6" algn="ctr" rtl="0">
              <a:buNone/>
              <a:defRPr sz="1733">
                <a:solidFill>
                  <a:schemeClr val="accent1"/>
                </a:solidFill>
                <a:latin typeface="Red Hat Display Black"/>
                <a:ea typeface="Red Hat Display Black"/>
                <a:cs typeface="Red Hat Display Black"/>
                <a:sym typeface="Red Hat Display Black"/>
              </a:defRPr>
            </a:lvl7pPr>
            <a:lvl8pPr lvl="7" algn="ctr" rtl="0">
              <a:buNone/>
              <a:defRPr sz="1733">
                <a:solidFill>
                  <a:schemeClr val="accent1"/>
                </a:solidFill>
                <a:latin typeface="Red Hat Display Black"/>
                <a:ea typeface="Red Hat Display Black"/>
                <a:cs typeface="Red Hat Display Black"/>
                <a:sym typeface="Red Hat Display Black"/>
              </a:defRPr>
            </a:lvl8pPr>
            <a:lvl9pPr lvl="8" algn="ctr" rtl="0">
              <a:buNone/>
              <a:defRPr sz="1733">
                <a:solidFill>
                  <a:schemeClr val="accent1"/>
                </a:solidFill>
                <a:latin typeface="Red Hat Display Black"/>
                <a:ea typeface="Red Hat Display Black"/>
                <a:cs typeface="Red Hat Display Black"/>
                <a:sym typeface="Red Hat Display Black"/>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15100154"/>
      </p:ext>
    </p:extLst>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32265" y="1604788"/>
            <a:ext cx="10801180" cy="4879499"/>
          </a:xfrm>
          <a:prstGeom prst="rect">
            <a:avLst/>
          </a:prstGeom>
        </p:spPr>
        <p:txBody>
          <a:bodyPr vert="horz" lIns="121954" tIns="60977" rIns="121954" bIns="60977"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arallelogram 4"/>
          <p:cNvSpPr/>
          <p:nvPr/>
        </p:nvSpPr>
        <p:spPr>
          <a:xfrm rot="16200000" flipH="1">
            <a:off x="369332" y="-192189"/>
            <a:ext cx="762952" cy="1505559"/>
          </a:xfrm>
          <a:prstGeom prst="parallelogram">
            <a:avLst>
              <a:gd name="adj" fmla="val 44318"/>
            </a:avLst>
          </a:prstGeom>
          <a:solidFill>
            <a:schemeClr val="accent3">
              <a:lumMod val="75000"/>
              <a:alpha val="98000"/>
            </a:schemeClr>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b"/>
          <a:lstStyle/>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a:p>
            <a:pPr algn="ctr"/>
            <a:endParaRPr lang="en-US" sz="2399" dirty="0">
              <a:latin typeface="Roboto Light"/>
              <a:cs typeface="Roboto Light"/>
            </a:endParaRPr>
          </a:p>
        </p:txBody>
      </p:sp>
      <p:sp>
        <p:nvSpPr>
          <p:cNvPr id="2" name="Title Placeholder 1"/>
          <p:cNvSpPr>
            <a:spLocks noGrp="1"/>
          </p:cNvSpPr>
          <p:nvPr>
            <p:ph type="title"/>
          </p:nvPr>
        </p:nvSpPr>
        <p:spPr>
          <a:xfrm>
            <a:off x="740664" y="301752"/>
            <a:ext cx="10801180" cy="1143000"/>
          </a:xfrm>
          <a:prstGeom prst="rect">
            <a:avLst/>
          </a:prstGeom>
        </p:spPr>
        <p:txBody>
          <a:bodyPr vert="horz" lIns="121954" tIns="60977" rIns="121954" bIns="60977" rtlCol="0" anchor="ctr">
            <a:noAutofit/>
          </a:bodyPr>
          <a:lstStyle/>
          <a:p>
            <a:r>
              <a:rPr lang="en-US"/>
              <a:t>Click to edit Master title style</a:t>
            </a:r>
            <a:endParaRPr lang="en-US" dirty="0"/>
          </a:p>
        </p:txBody>
      </p:sp>
      <p:sp>
        <p:nvSpPr>
          <p:cNvPr id="4" name="Slide Number Placeholder 3"/>
          <p:cNvSpPr>
            <a:spLocks noGrp="1"/>
          </p:cNvSpPr>
          <p:nvPr>
            <p:ph type="sldNum" sz="quarter" idx="4"/>
          </p:nvPr>
        </p:nvSpPr>
        <p:spPr>
          <a:xfrm>
            <a:off x="579970" y="116968"/>
            <a:ext cx="891455" cy="648208"/>
          </a:xfrm>
          <a:prstGeom prst="rect">
            <a:avLst/>
          </a:prstGeom>
        </p:spPr>
        <p:txBody>
          <a:bodyPr vert="horz" lIns="121954" tIns="60977" rIns="121954" bIns="60977" rtlCol="0" anchor="ctr"/>
          <a:lstStyle>
            <a:lvl1pPr marL="0" algn="r">
              <a:spcBef>
                <a:spcPts val="0"/>
              </a:spcBef>
              <a:spcAft>
                <a:spcPts val="0"/>
              </a:spcAft>
              <a:defRPr sz="2699">
                <a:solidFill>
                  <a:schemeClr val="bg1"/>
                </a:solidFill>
                <a:latin typeface="+mj-lt"/>
                <a:cs typeface="Lato Black"/>
              </a:defRPr>
            </a:lvl1pPr>
          </a:lstStyle>
          <a:p>
            <a:fld id="{3E409BC6-42AE-724A-BAA7-1697755F665A}" type="slidenum">
              <a:rPr lang="en-US" smtClean="0"/>
              <a:pPr/>
              <a:t>‹#›</a:t>
            </a:fld>
            <a:endParaRPr lang="en-US" dirty="0"/>
          </a:p>
        </p:txBody>
      </p:sp>
    </p:spTree>
    <p:custDataLst>
      <p:custData r:id="rId15"/>
      <p:tags r:id="rId16"/>
    </p:custDataLst>
    <p:extLst>
      <p:ext uri="{BB962C8B-B14F-4D97-AF65-F5344CB8AC3E}">
        <p14:creationId xmlns:p14="http://schemas.microsoft.com/office/powerpoint/2010/main" val="130254388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hf hdr="0" dt="0"/>
  <p:txStyles>
    <p:titleStyle>
      <a:lvl1pPr algn="l" defTabSz="609463" rtl="0" eaLnBrk="1" latinLnBrk="0" hangingPunct="1">
        <a:spcBef>
          <a:spcPct val="0"/>
        </a:spcBef>
        <a:buNone/>
        <a:defRPr sz="3698" b="0" kern="1200" spc="0">
          <a:solidFill>
            <a:schemeClr val="tx1"/>
          </a:solidFill>
          <a:latin typeface="+mj-lt"/>
          <a:ea typeface="Lato Black"/>
          <a:cs typeface="Lato Black"/>
        </a:defRPr>
      </a:lvl1pPr>
    </p:titleStyle>
    <p:bodyStyle>
      <a:lvl1pPr marL="457097" indent="-457097" algn="l" defTabSz="609463" rtl="0" eaLnBrk="1" latinLnBrk="0" hangingPunct="1">
        <a:spcBef>
          <a:spcPct val="20000"/>
        </a:spcBef>
        <a:buFont typeface="Arial"/>
        <a:buChar char="•"/>
        <a:defRPr sz="2399" kern="1200">
          <a:solidFill>
            <a:schemeClr val="bg1">
              <a:lumMod val="50000"/>
            </a:schemeClr>
          </a:solidFill>
          <a:latin typeface="Open Sans"/>
          <a:ea typeface="+mn-ea"/>
          <a:cs typeface="Open Sans"/>
        </a:defRPr>
      </a:lvl1pPr>
      <a:lvl2pPr marL="990377" indent="-380914" algn="l" defTabSz="609463" rtl="0" eaLnBrk="1" latinLnBrk="0" hangingPunct="1">
        <a:spcBef>
          <a:spcPct val="20000"/>
        </a:spcBef>
        <a:buFont typeface="Arial"/>
        <a:buChar char="–"/>
        <a:defRPr sz="2099" kern="1200">
          <a:solidFill>
            <a:schemeClr val="bg1">
              <a:lumMod val="50000"/>
            </a:schemeClr>
          </a:solidFill>
          <a:latin typeface="Open Sans"/>
          <a:ea typeface="+mn-ea"/>
          <a:cs typeface="Open Sans"/>
        </a:defRPr>
      </a:lvl2pPr>
      <a:lvl3pPr marL="1523657" indent="-304732" algn="l" defTabSz="609463" rtl="0" eaLnBrk="1" latinLnBrk="0" hangingPunct="1">
        <a:spcBef>
          <a:spcPct val="20000"/>
        </a:spcBef>
        <a:buFont typeface="Arial"/>
        <a:buChar char="•"/>
        <a:defRPr sz="1899" kern="1200">
          <a:solidFill>
            <a:schemeClr val="bg1">
              <a:lumMod val="50000"/>
            </a:schemeClr>
          </a:solidFill>
          <a:latin typeface="Open Sans"/>
          <a:ea typeface="+mn-ea"/>
          <a:cs typeface="Open Sans"/>
        </a:defRPr>
      </a:lvl3pPr>
      <a:lvl4pPr marL="2133120" indent="-304732" algn="l" defTabSz="609463" rtl="0" eaLnBrk="1" latinLnBrk="0" hangingPunct="1">
        <a:spcBef>
          <a:spcPct val="20000"/>
        </a:spcBef>
        <a:buFont typeface="Arial"/>
        <a:buChar char="–"/>
        <a:defRPr sz="1599" kern="1200">
          <a:solidFill>
            <a:schemeClr val="bg1">
              <a:lumMod val="50000"/>
            </a:schemeClr>
          </a:solidFill>
          <a:latin typeface="Open Sans"/>
          <a:ea typeface="+mn-ea"/>
          <a:cs typeface="Open Sans"/>
        </a:defRPr>
      </a:lvl4pPr>
      <a:lvl5pPr marL="2742582" indent="-304732" algn="l" defTabSz="609463" rtl="0" eaLnBrk="1" latinLnBrk="0" hangingPunct="1">
        <a:spcBef>
          <a:spcPct val="20000"/>
        </a:spcBef>
        <a:buFont typeface="Arial"/>
        <a:buChar char="»"/>
        <a:defRPr sz="1599" kern="1200">
          <a:solidFill>
            <a:schemeClr val="bg1">
              <a:lumMod val="50000"/>
            </a:schemeClr>
          </a:solidFill>
          <a:latin typeface="Open Sans"/>
          <a:ea typeface="+mn-ea"/>
          <a:cs typeface="Open Sans"/>
        </a:defRPr>
      </a:lvl5pPr>
      <a:lvl6pPr marL="3352045" indent="-304732" algn="l" defTabSz="609463" rtl="0" eaLnBrk="1" latinLnBrk="0" hangingPunct="1">
        <a:spcBef>
          <a:spcPct val="20000"/>
        </a:spcBef>
        <a:buFont typeface="Arial"/>
        <a:buChar char="•"/>
        <a:defRPr sz="2699" kern="1200">
          <a:solidFill>
            <a:schemeClr val="tx1"/>
          </a:solidFill>
          <a:latin typeface="+mn-lt"/>
          <a:ea typeface="+mn-ea"/>
          <a:cs typeface="+mn-cs"/>
        </a:defRPr>
      </a:lvl6pPr>
      <a:lvl7pPr marL="3961508" indent="-304732" algn="l" defTabSz="609463" rtl="0" eaLnBrk="1" latinLnBrk="0" hangingPunct="1">
        <a:spcBef>
          <a:spcPct val="20000"/>
        </a:spcBef>
        <a:buFont typeface="Arial"/>
        <a:buChar char="•"/>
        <a:defRPr sz="2699" kern="1200">
          <a:solidFill>
            <a:schemeClr val="tx1"/>
          </a:solidFill>
          <a:latin typeface="+mn-lt"/>
          <a:ea typeface="+mn-ea"/>
          <a:cs typeface="+mn-cs"/>
        </a:defRPr>
      </a:lvl7pPr>
      <a:lvl8pPr marL="4570970" indent="-304732" algn="l" defTabSz="609463" rtl="0" eaLnBrk="1" latinLnBrk="0" hangingPunct="1">
        <a:spcBef>
          <a:spcPct val="20000"/>
        </a:spcBef>
        <a:buFont typeface="Arial"/>
        <a:buChar char="•"/>
        <a:defRPr sz="2699" kern="1200">
          <a:solidFill>
            <a:schemeClr val="tx1"/>
          </a:solidFill>
          <a:latin typeface="+mn-lt"/>
          <a:ea typeface="+mn-ea"/>
          <a:cs typeface="+mn-cs"/>
        </a:defRPr>
      </a:lvl8pPr>
      <a:lvl9pPr marL="5180433" indent="-304732" algn="l" defTabSz="609463" rtl="0" eaLnBrk="1" latinLnBrk="0" hangingPunct="1">
        <a:spcBef>
          <a:spcPct val="20000"/>
        </a:spcBef>
        <a:buFont typeface="Arial"/>
        <a:buChar char="•"/>
        <a:defRPr sz="2699" kern="1200">
          <a:solidFill>
            <a:schemeClr val="tx1"/>
          </a:solidFill>
          <a:latin typeface="+mn-lt"/>
          <a:ea typeface="+mn-ea"/>
          <a:cs typeface="+mn-cs"/>
        </a:defRPr>
      </a:lvl9pPr>
    </p:bodyStyle>
    <p:otherStyle>
      <a:defPPr>
        <a:defRPr lang="en-US"/>
      </a:defPPr>
      <a:lvl1pPr marL="0" algn="l" defTabSz="609463" rtl="0" eaLnBrk="1" latinLnBrk="0" hangingPunct="1">
        <a:defRPr sz="2399" kern="1200">
          <a:solidFill>
            <a:schemeClr val="tx1"/>
          </a:solidFill>
          <a:latin typeface="+mn-lt"/>
          <a:ea typeface="+mn-ea"/>
          <a:cs typeface="+mn-cs"/>
        </a:defRPr>
      </a:lvl1pPr>
      <a:lvl2pPr marL="609463" algn="l" defTabSz="609463" rtl="0" eaLnBrk="1" latinLnBrk="0" hangingPunct="1">
        <a:defRPr sz="2399" kern="1200">
          <a:solidFill>
            <a:schemeClr val="tx1"/>
          </a:solidFill>
          <a:latin typeface="+mn-lt"/>
          <a:ea typeface="+mn-ea"/>
          <a:cs typeface="+mn-cs"/>
        </a:defRPr>
      </a:lvl2pPr>
      <a:lvl3pPr marL="1218925" algn="l" defTabSz="609463" rtl="0" eaLnBrk="1" latinLnBrk="0" hangingPunct="1">
        <a:defRPr sz="2399" kern="1200">
          <a:solidFill>
            <a:schemeClr val="tx1"/>
          </a:solidFill>
          <a:latin typeface="+mn-lt"/>
          <a:ea typeface="+mn-ea"/>
          <a:cs typeface="+mn-cs"/>
        </a:defRPr>
      </a:lvl3pPr>
      <a:lvl4pPr marL="1828388" algn="l" defTabSz="609463" rtl="0" eaLnBrk="1" latinLnBrk="0" hangingPunct="1">
        <a:defRPr sz="2399" kern="1200">
          <a:solidFill>
            <a:schemeClr val="tx1"/>
          </a:solidFill>
          <a:latin typeface="+mn-lt"/>
          <a:ea typeface="+mn-ea"/>
          <a:cs typeface="+mn-cs"/>
        </a:defRPr>
      </a:lvl4pPr>
      <a:lvl5pPr marL="2437851" algn="l" defTabSz="609463" rtl="0" eaLnBrk="1" latinLnBrk="0" hangingPunct="1">
        <a:defRPr sz="2399" kern="1200">
          <a:solidFill>
            <a:schemeClr val="tx1"/>
          </a:solidFill>
          <a:latin typeface="+mn-lt"/>
          <a:ea typeface="+mn-ea"/>
          <a:cs typeface="+mn-cs"/>
        </a:defRPr>
      </a:lvl5pPr>
      <a:lvl6pPr marL="3047314" algn="l" defTabSz="609463" rtl="0" eaLnBrk="1" latinLnBrk="0" hangingPunct="1">
        <a:defRPr sz="2399" kern="1200">
          <a:solidFill>
            <a:schemeClr val="tx1"/>
          </a:solidFill>
          <a:latin typeface="+mn-lt"/>
          <a:ea typeface="+mn-ea"/>
          <a:cs typeface="+mn-cs"/>
        </a:defRPr>
      </a:lvl6pPr>
      <a:lvl7pPr marL="3656777" algn="l" defTabSz="609463" rtl="0" eaLnBrk="1" latinLnBrk="0" hangingPunct="1">
        <a:defRPr sz="2399" kern="1200">
          <a:solidFill>
            <a:schemeClr val="tx1"/>
          </a:solidFill>
          <a:latin typeface="+mn-lt"/>
          <a:ea typeface="+mn-ea"/>
          <a:cs typeface="+mn-cs"/>
        </a:defRPr>
      </a:lvl7pPr>
      <a:lvl8pPr marL="4266239" algn="l" defTabSz="609463" rtl="0" eaLnBrk="1" latinLnBrk="0" hangingPunct="1">
        <a:defRPr sz="2399" kern="1200">
          <a:solidFill>
            <a:schemeClr val="tx1"/>
          </a:solidFill>
          <a:latin typeface="+mn-lt"/>
          <a:ea typeface="+mn-ea"/>
          <a:cs typeface="+mn-cs"/>
        </a:defRPr>
      </a:lvl8pPr>
      <a:lvl9pPr marL="4875702" algn="l" defTabSz="609463"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hyperlink" Target="https://journals.sagepub.com/doi/abs/10.1177/1524838020941197" TargetMode="External"/><Relationship Id="rId2" Type="http://schemas.openxmlformats.org/officeDocument/2006/relationships/slideLayout" Target="../slideLayouts/slideLayout1.xml"/><Relationship Id="rId1" Type="http://schemas.openxmlformats.org/officeDocument/2006/relationships/tags" Target="../tags/tag2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hyperlink" Target="http://pediatrics.aappublications.org/content/early/2016/10/14/peds.2016-1118"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26.xml"/><Relationship Id="rId5" Type="http://schemas.openxmlformats.org/officeDocument/2006/relationships/image" Target="../media/image40.jpeg"/><Relationship Id="rId4" Type="http://schemas.openxmlformats.org/officeDocument/2006/relationships/hyperlink" Target="https://www.dcyf.wa.gov/sites/default/files/pdf/reports/CWRacialDisparityIndices2019.pdf" TargetMode="Externa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27.xml"/><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2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15.xml"/><Relationship Id="rId7"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31.xml"/><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6.xml"/><Relationship Id="rId1" Type="http://schemas.openxmlformats.org/officeDocument/2006/relationships/tags" Target="../tags/tag32.xml"/><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9.xml"/><Relationship Id="rId1" Type="http://schemas.openxmlformats.org/officeDocument/2006/relationships/tags" Target="../tags/tag33.xml"/><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9.xml"/><Relationship Id="rId1" Type="http://schemas.openxmlformats.org/officeDocument/2006/relationships/tags" Target="../tags/tag34.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notesSlide" Target="../notesSlides/notesSlide2.xml"/><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8" Type="http://schemas.openxmlformats.org/officeDocument/2006/relationships/hyperlink" Target="https://www.wacita.org/wp-content/uploads/2023/05/C.A.R.E.-Checklist.pdf" TargetMode="External"/><Relationship Id="rId13" Type="http://schemas.openxmlformats.org/officeDocument/2006/relationships/image" Target="../media/image59.png"/><Relationship Id="rId3" Type="http://schemas.openxmlformats.org/officeDocument/2006/relationships/notesSlide" Target="../notesSlides/notesSlide20.xml"/><Relationship Id="rId7" Type="http://schemas.openxmlformats.org/officeDocument/2006/relationships/hyperlink" Target="https://www.wacita.org/harm-of-removal-concept-map/" TargetMode="External"/><Relationship Id="rId12" Type="http://schemas.openxmlformats.org/officeDocument/2006/relationships/hyperlink" Target="https://www.wacita.org/idecide/" TargetMode="External"/><Relationship Id="rId17" Type="http://schemas.openxmlformats.org/officeDocument/2006/relationships/image" Target="../media/image63.png"/><Relationship Id="rId2" Type="http://schemas.openxmlformats.org/officeDocument/2006/relationships/slideLayout" Target="../slideLayouts/slideLayout20.xml"/><Relationship Id="rId16" Type="http://schemas.openxmlformats.org/officeDocument/2006/relationships/image" Target="../media/image62.png"/><Relationship Id="rId1" Type="http://schemas.openxmlformats.org/officeDocument/2006/relationships/tags" Target="../tags/tag35.xml"/><Relationship Id="rId6" Type="http://schemas.openxmlformats.org/officeDocument/2006/relationships/hyperlink" Target="https://www.wacita.org/harm-of-removal/" TargetMode="External"/><Relationship Id="rId11" Type="http://schemas.openxmlformats.org/officeDocument/2006/relationships/image" Target="../media/image58.png"/><Relationship Id="rId5" Type="http://schemas.openxmlformats.org/officeDocument/2006/relationships/hyperlink" Target="https://www.wacita.org/benchbook/chapter-16-shelter-care/" TargetMode="External"/><Relationship Id="rId15" Type="http://schemas.openxmlformats.org/officeDocument/2006/relationships/image" Target="../media/image61.png"/><Relationship Id="rId10" Type="http://schemas.openxmlformats.org/officeDocument/2006/relationships/hyperlink" Target="http://www.wacita.org/" TargetMode="External"/><Relationship Id="rId4" Type="http://schemas.openxmlformats.org/officeDocument/2006/relationships/hyperlink" Target="https://www.wacita.org/hb-1227-keeping-families-together-act/#statutory-crosswalks" TargetMode="External"/><Relationship Id="rId9" Type="http://schemas.openxmlformats.org/officeDocument/2006/relationships/image" Target="../media/image57.png"/><Relationship Id="rId1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36.xml"/><Relationship Id="rId6" Type="http://schemas.openxmlformats.org/officeDocument/2006/relationships/hyperlink" Target="mailto:Jacob.Dannunzio@opd.wa.gov" TargetMode="External"/><Relationship Id="rId5" Type="http://schemas.openxmlformats.org/officeDocument/2006/relationships/hyperlink" Target="mailto:laura.vogel@courts.wa.gov" TargetMode="External"/><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https://www.youtube.com/embed/2AuK8RzHdOs?si=Pgs7G8JRsmYTkY4E" TargetMode="External"/><Relationship Id="rId1" Type="http://schemas.openxmlformats.org/officeDocument/2006/relationships/tags" Target="../tags/tag18.xml"/><Relationship Id="rId5" Type="http://schemas.openxmlformats.org/officeDocument/2006/relationships/image" Target="../media/image1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9.jpg"/><Relationship Id="rId13" Type="http://schemas.openxmlformats.org/officeDocument/2006/relationships/image" Target="../media/image24.jpeg"/><Relationship Id="rId18" Type="http://schemas.openxmlformats.org/officeDocument/2006/relationships/image" Target="../media/image28.png"/><Relationship Id="rId3" Type="http://schemas.openxmlformats.org/officeDocument/2006/relationships/notesSlide" Target="../notesSlides/notesSlide4.xml"/><Relationship Id="rId7" Type="http://schemas.openxmlformats.org/officeDocument/2006/relationships/image" Target="../media/image18.jpg"/><Relationship Id="rId12" Type="http://schemas.openxmlformats.org/officeDocument/2006/relationships/image" Target="../media/image23.jpg"/><Relationship Id="rId17" Type="http://schemas.openxmlformats.org/officeDocument/2006/relationships/image" Target="../media/image27.jpg"/><Relationship Id="rId2" Type="http://schemas.openxmlformats.org/officeDocument/2006/relationships/slideLayout" Target="../slideLayouts/slideLayout1.xml"/><Relationship Id="rId16" Type="http://schemas.openxmlformats.org/officeDocument/2006/relationships/image" Target="../media/image26.jpg"/><Relationship Id="rId1" Type="http://schemas.openxmlformats.org/officeDocument/2006/relationships/tags" Target="../tags/tag19.xml"/><Relationship Id="rId6" Type="http://schemas.openxmlformats.org/officeDocument/2006/relationships/image" Target="../media/image17.png"/><Relationship Id="rId11" Type="http://schemas.openxmlformats.org/officeDocument/2006/relationships/image" Target="../media/image22.jpg"/><Relationship Id="rId5" Type="http://schemas.openxmlformats.org/officeDocument/2006/relationships/image" Target="../media/image16.png"/><Relationship Id="rId15" Type="http://schemas.microsoft.com/office/2007/relationships/hdphoto" Target="../media/hdphoto1.wdp"/><Relationship Id="rId10" Type="http://schemas.openxmlformats.org/officeDocument/2006/relationships/image" Target="../media/image21.png"/><Relationship Id="rId19" Type="http://schemas.openxmlformats.org/officeDocument/2006/relationships/image" Target="../media/image29.png"/><Relationship Id="rId4" Type="http://schemas.openxmlformats.org/officeDocument/2006/relationships/chart" Target="../charts/chart1.xml"/><Relationship Id="rId9" Type="http://schemas.openxmlformats.org/officeDocument/2006/relationships/image" Target="../media/image20.jpg"/><Relationship Id="rId1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20.xml"/><Relationship Id="rId4" Type="http://schemas.openxmlformats.org/officeDocument/2006/relationships/image" Target="../media/image30.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33.gif"/><Relationship Id="rId5" Type="http://schemas.openxmlformats.org/officeDocument/2006/relationships/image" Target="../media/image32.png"/><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7.xml"/><Relationship Id="rId7" Type="http://schemas.openxmlformats.org/officeDocument/2006/relationships/diagramColors" Target="../diagrams/colors1.xml"/><Relationship Id="rId2" Type="http://schemas.openxmlformats.org/officeDocument/2006/relationships/slideLayout" Target="../slideLayouts/slideLayout1.xml"/><Relationship Id="rId1" Type="http://schemas.openxmlformats.org/officeDocument/2006/relationships/tags" Target="../tags/tag2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37.jpe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notesSlide" Target="../notesSlides/notesSlide9.xml"/><Relationship Id="rId7" Type="http://schemas.openxmlformats.org/officeDocument/2006/relationships/hyperlink" Target="https://dspace.mit.edu/bitstream/handle/1721.1/120582/bf01d9613643092efab79d96f8dfd375623b.pdf?sequence=1&amp;isAllowed=y" TargetMode="External"/><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hyperlink" Target="https://mitsloan.mit.edu/shared/ods/documents?PublicationDocumentID=5155" TargetMode="External"/><Relationship Id="rId5" Type="http://schemas.openxmlformats.org/officeDocument/2006/relationships/hyperlink" Target="https://mitsloan.mit.edu/shared/ods/documents?PublicationDocumentID=9316" TargetMode="Externa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Google Shape;791;p18">
            <a:extLst>
              <a:ext uri="{FF2B5EF4-FFF2-40B4-BE49-F238E27FC236}">
                <a16:creationId xmlns:a16="http://schemas.microsoft.com/office/drawing/2014/main" id="{127D608D-3571-4E77-894B-A4A291CA6F20}"/>
              </a:ext>
            </a:extLst>
          </p:cNvPr>
          <p:cNvSpPr txBox="1">
            <a:spLocks/>
          </p:cNvSpPr>
          <p:nvPr/>
        </p:nvSpPr>
        <p:spPr>
          <a:xfrm>
            <a:off x="3965" y="80268"/>
            <a:ext cx="12188035" cy="1036441"/>
          </a:xfrm>
          <a:prstGeom prst="rect">
            <a:avLst/>
          </a:prstGeom>
          <a:solidFill>
            <a:schemeClr val="bg1">
              <a:lumMod val="85000"/>
            </a:schemeClr>
          </a:solidFill>
          <a:ln>
            <a:solidFill>
              <a:schemeClr val="accent2">
                <a:lumMod val="50000"/>
              </a:schemeClr>
            </a:solidFill>
          </a:ln>
          <a:effectLst>
            <a:outerShdw blurRad="50800" dist="38100" dir="5400000" algn="t" rotWithShape="0">
              <a:prstClr val="black">
                <a:alpha val="40000"/>
              </a:prstClr>
            </a:outerShdw>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3200" b="1" kern="0" dirty="0">
                <a:solidFill>
                  <a:srgbClr val="3924BB">
                    <a:lumMod val="50000"/>
                  </a:srgbClr>
                </a:solidFill>
              </a:rPr>
              <a:t>Harm of Removal in Child Welfare</a:t>
            </a:r>
          </a:p>
        </p:txBody>
      </p:sp>
      <p:sp>
        <p:nvSpPr>
          <p:cNvPr id="43" name="Rectangle 42">
            <a:extLst>
              <a:ext uri="{FF2B5EF4-FFF2-40B4-BE49-F238E27FC236}">
                <a16:creationId xmlns:a16="http://schemas.microsoft.com/office/drawing/2014/main" id="{1483AF22-9C03-4F4A-9731-63174374369E}"/>
              </a:ext>
            </a:extLst>
          </p:cNvPr>
          <p:cNvSpPr/>
          <p:nvPr/>
        </p:nvSpPr>
        <p:spPr>
          <a:xfrm>
            <a:off x="0" y="6406597"/>
            <a:ext cx="12192000" cy="451404"/>
          </a:xfrm>
          <a:prstGeom prst="rect">
            <a:avLst/>
          </a:prstGeom>
          <a:solidFill>
            <a:srgbClr val="002060"/>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2" name="Slide Number Placeholder 1">
            <a:extLst>
              <a:ext uri="{FF2B5EF4-FFF2-40B4-BE49-F238E27FC236}">
                <a16:creationId xmlns:a16="http://schemas.microsoft.com/office/drawing/2014/main" id="{052B150E-4782-4F14-BECB-303625B3C3F8}"/>
              </a:ext>
            </a:extLst>
          </p:cNvPr>
          <p:cNvSpPr>
            <a:spLocks noGrp="1"/>
          </p:cNvSpPr>
          <p:nvPr>
            <p:ph type="sldNum" idx="12"/>
          </p:nvPr>
        </p:nvSpPr>
        <p:spPr/>
        <p:txBody>
          <a:bodyPr/>
          <a:lstStyle/>
          <a:p>
            <a:pPr defTabSz="1219170">
              <a:buClr>
                <a:srgbClr val="000000"/>
              </a:buClr>
            </a:pPr>
            <a:fld id="{00000000-1234-1234-1234-123412341234}" type="slidenum">
              <a:rPr lang="en" kern="0">
                <a:solidFill>
                  <a:srgbClr val="21355A"/>
                </a:solidFill>
              </a:rPr>
              <a:pPr defTabSz="1219170">
                <a:buClr>
                  <a:srgbClr val="000000"/>
                </a:buClr>
              </a:pPr>
              <a:t>1</a:t>
            </a:fld>
            <a:endParaRPr lang="en" kern="0">
              <a:solidFill>
                <a:srgbClr val="21355A"/>
              </a:solidFill>
            </a:endParaRPr>
          </a:p>
        </p:txBody>
      </p:sp>
      <p:sp>
        <p:nvSpPr>
          <p:cNvPr id="8" name="Rectangle 7">
            <a:extLst>
              <a:ext uri="{FF2B5EF4-FFF2-40B4-BE49-F238E27FC236}">
                <a16:creationId xmlns:a16="http://schemas.microsoft.com/office/drawing/2014/main" id="{5BC8B3E1-A702-4E99-A9D8-BEA8B817D626}"/>
              </a:ext>
            </a:extLst>
          </p:cNvPr>
          <p:cNvSpPr/>
          <p:nvPr/>
        </p:nvSpPr>
        <p:spPr>
          <a:xfrm>
            <a:off x="0" y="6452285"/>
            <a:ext cx="12192000" cy="420564"/>
          </a:xfrm>
          <a:prstGeom prst="rect">
            <a:avLst/>
          </a:prstGeom>
          <a:solidFill>
            <a:schemeClr val="bg1">
              <a:lumMod val="50000"/>
            </a:schemeClr>
          </a:solidFill>
          <a:ln>
            <a:solidFill>
              <a:schemeClr val="accent2">
                <a:lumMod val="50000"/>
              </a:schemeClr>
            </a:solidFill>
          </a:ln>
        </p:spPr>
        <p:txBody>
          <a:bodyPr wrap="square">
            <a:spAutoFit/>
          </a:bodyPr>
          <a:lstStyle/>
          <a:p>
            <a:pPr algn="ctr" defTabSz="1219170" fontAlgn="base">
              <a:buClr>
                <a:srgbClr val="000000"/>
              </a:buClr>
            </a:pPr>
            <a:r>
              <a:rPr lang="en-US" sz="2133" kern="0" dirty="0">
                <a:solidFill>
                  <a:srgbClr val="FFFFFF">
                    <a:lumMod val="95000"/>
                  </a:srgbClr>
                </a:solidFill>
                <a:latin typeface="Calibri" panose="020F0502020204030204" pitchFamily="34" charset="0"/>
                <a:cs typeface="Calibri" panose="020F0502020204030204" pitchFamily="34" charset="0"/>
                <a:sym typeface="Arial"/>
              </a:rPr>
              <a:t>October 23, 2023</a:t>
            </a:r>
          </a:p>
        </p:txBody>
      </p:sp>
      <p:sp>
        <p:nvSpPr>
          <p:cNvPr id="10" name="Oval 9">
            <a:extLst>
              <a:ext uri="{FF2B5EF4-FFF2-40B4-BE49-F238E27FC236}">
                <a16:creationId xmlns:a16="http://schemas.microsoft.com/office/drawing/2014/main" id="{D55C5CFD-A85D-4D55-926E-3A8522F78FA3}"/>
              </a:ext>
            </a:extLst>
          </p:cNvPr>
          <p:cNvSpPr/>
          <p:nvPr/>
        </p:nvSpPr>
        <p:spPr>
          <a:xfrm>
            <a:off x="4623729" y="4721017"/>
            <a:ext cx="2519099" cy="2278115"/>
          </a:xfrm>
          <a:prstGeom prst="ellipse">
            <a:avLst/>
          </a:prstGeom>
          <a:solidFill>
            <a:schemeClr val="bg1">
              <a:lumMod val="75000"/>
            </a:schemeClr>
          </a:solidFill>
          <a:ln>
            <a:noFill/>
          </a:ln>
          <a:effectLst>
            <a:outerShdw blurRad="190500" dist="114300" dir="7200000" sx="105000" sy="105000" algn="t" rotWithShape="0">
              <a:prstClr val="black">
                <a:alpha val="40000"/>
              </a:prstClr>
            </a:outerShdw>
          </a:effectLst>
          <a:scene3d>
            <a:camera prst="isometricOffAxis1Top">
              <a:rot lat="17931907" lon="17866408" rev="3914402"/>
            </a:camera>
            <a:lightRig rig="threePt" dir="t"/>
          </a:scene3d>
          <a:sp3d extrusionH="44450">
            <a:bevelT w="69850" h="1206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prstClr val="white"/>
              </a:solidFill>
              <a:latin typeface="Arial"/>
              <a:sym typeface="Arial"/>
            </a:endParaRPr>
          </a:p>
        </p:txBody>
      </p:sp>
      <p:sp>
        <p:nvSpPr>
          <p:cNvPr id="11" name="Rounded Rectangle 24">
            <a:extLst>
              <a:ext uri="{FF2B5EF4-FFF2-40B4-BE49-F238E27FC236}">
                <a16:creationId xmlns:a16="http://schemas.microsoft.com/office/drawing/2014/main" id="{F1EB099B-5558-4FEE-9187-CEAEA5352186}"/>
              </a:ext>
            </a:extLst>
          </p:cNvPr>
          <p:cNvSpPr/>
          <p:nvPr/>
        </p:nvSpPr>
        <p:spPr>
          <a:xfrm>
            <a:off x="5775241" y="1438033"/>
            <a:ext cx="206868" cy="4436401"/>
          </a:xfrm>
          <a:prstGeom prst="roundRect">
            <a:avLst>
              <a:gd name="adj" fmla="val 50000"/>
            </a:avLst>
          </a:prstGeom>
          <a:solidFill>
            <a:schemeClr val="bg1">
              <a:lumMod val="85000"/>
            </a:schemeClr>
          </a:solidFill>
          <a:ln>
            <a:noFill/>
          </a:ln>
          <a:effectLst/>
          <a:scene3d>
            <a:camera prst="orthographicFront"/>
            <a:lightRig rig="threePt" dir="t"/>
          </a:scene3d>
          <a:sp3d>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prstClr val="white"/>
              </a:solidFill>
              <a:latin typeface="Arial"/>
              <a:sym typeface="Arial"/>
            </a:endParaRPr>
          </a:p>
        </p:txBody>
      </p:sp>
      <p:grpSp>
        <p:nvGrpSpPr>
          <p:cNvPr id="12" name="Group 45">
            <a:extLst>
              <a:ext uri="{FF2B5EF4-FFF2-40B4-BE49-F238E27FC236}">
                <a16:creationId xmlns:a16="http://schemas.microsoft.com/office/drawing/2014/main" id="{2C07AFE1-9859-4E8B-B05D-58B5A73FDD8A}"/>
              </a:ext>
            </a:extLst>
          </p:cNvPr>
          <p:cNvGrpSpPr/>
          <p:nvPr/>
        </p:nvGrpSpPr>
        <p:grpSpPr>
          <a:xfrm>
            <a:off x="6977457" y="1472699"/>
            <a:ext cx="2255048" cy="3522831"/>
            <a:chOff x="1779025" y="1676400"/>
            <a:chExt cx="1766455" cy="3051463"/>
          </a:xfrm>
        </p:grpSpPr>
        <p:cxnSp>
          <p:nvCxnSpPr>
            <p:cNvPr id="13" name="Straight Connector 12">
              <a:extLst>
                <a:ext uri="{FF2B5EF4-FFF2-40B4-BE49-F238E27FC236}">
                  <a16:creationId xmlns:a16="http://schemas.microsoft.com/office/drawing/2014/main" id="{5ECB99E4-6041-43DE-839C-8339DC38018D}"/>
                </a:ext>
              </a:extLst>
            </p:cNvPr>
            <p:cNvCxnSpPr/>
            <p:nvPr/>
          </p:nvCxnSpPr>
          <p:spPr>
            <a:xfrm rot="16200000" flipH="1">
              <a:off x="1894332" y="2449068"/>
              <a:ext cx="2231136" cy="685800"/>
            </a:xfrm>
            <a:prstGeom prst="line">
              <a:avLst/>
            </a:prstGeom>
            <a:ln w="4762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CD60EA29-D1BA-4AAC-BD4D-CB52F02EE78B}"/>
                </a:ext>
              </a:extLst>
            </p:cNvPr>
            <p:cNvSpPr/>
            <p:nvPr/>
          </p:nvSpPr>
          <p:spPr>
            <a:xfrm>
              <a:off x="1779025" y="2961408"/>
              <a:ext cx="1766455" cy="1766455"/>
            </a:xfrm>
            <a:prstGeom prst="ellipse">
              <a:avLst/>
            </a:prstGeom>
            <a:solidFill>
              <a:schemeClr val="bg1">
                <a:lumMod val="85000"/>
              </a:schemeClr>
            </a:solidFill>
            <a:ln>
              <a:noFill/>
            </a:ln>
            <a:scene3d>
              <a:camera prst="isometricOffAxis1Top">
                <a:rot lat="17827249" lon="17266542" rev="4444445"/>
              </a:camera>
              <a:lightRig rig="threePt" dir="t"/>
            </a:scene3d>
            <a:sp3d extrusionH="44450">
              <a:bevelT w="69850" h="63500" prst="slope"/>
              <a:bevelB w="139700" h="635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prstClr val="white"/>
                </a:solidFill>
                <a:latin typeface="Arial"/>
                <a:sym typeface="Arial"/>
              </a:endParaRPr>
            </a:p>
          </p:txBody>
        </p:sp>
        <p:cxnSp>
          <p:nvCxnSpPr>
            <p:cNvPr id="15" name="Straight Connector 14">
              <a:extLst>
                <a:ext uri="{FF2B5EF4-FFF2-40B4-BE49-F238E27FC236}">
                  <a16:creationId xmlns:a16="http://schemas.microsoft.com/office/drawing/2014/main" id="{991DDFAF-3DBA-4109-B988-F54CA6F6C01E}"/>
                </a:ext>
              </a:extLst>
            </p:cNvPr>
            <p:cNvCxnSpPr/>
            <p:nvPr/>
          </p:nvCxnSpPr>
          <p:spPr>
            <a:xfrm rot="5400000">
              <a:off x="1208532" y="2449068"/>
              <a:ext cx="2231136" cy="685800"/>
            </a:xfrm>
            <a:prstGeom prst="line">
              <a:avLst/>
            </a:prstGeom>
            <a:ln w="4762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64DD5C63-1BEB-4ED6-871A-4ED3140A8125}"/>
              </a:ext>
            </a:extLst>
          </p:cNvPr>
          <p:cNvGrpSpPr/>
          <p:nvPr/>
        </p:nvGrpSpPr>
        <p:grpSpPr>
          <a:xfrm>
            <a:off x="2508861" y="1438033"/>
            <a:ext cx="2255048" cy="3522831"/>
            <a:chOff x="2001781" y="894951"/>
            <a:chExt cx="1691286" cy="2642123"/>
          </a:xfrm>
        </p:grpSpPr>
        <p:cxnSp>
          <p:nvCxnSpPr>
            <p:cNvPr id="17" name="Straight Connector 16">
              <a:extLst>
                <a:ext uri="{FF2B5EF4-FFF2-40B4-BE49-F238E27FC236}">
                  <a16:creationId xmlns:a16="http://schemas.microsoft.com/office/drawing/2014/main" id="{A2608BA0-660F-469B-9EC6-74501632A081}"/>
                </a:ext>
              </a:extLst>
            </p:cNvPr>
            <p:cNvCxnSpPr/>
            <p:nvPr/>
          </p:nvCxnSpPr>
          <p:spPr>
            <a:xfrm rot="16200000" flipH="1">
              <a:off x="2214358" y="1532562"/>
              <a:ext cx="1931839" cy="656617"/>
            </a:xfrm>
            <a:prstGeom prst="line">
              <a:avLst/>
            </a:prstGeom>
            <a:ln w="4762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3E10D1CE-3A19-4105-9772-8EADB65692CA}"/>
                </a:ext>
              </a:extLst>
            </p:cNvPr>
            <p:cNvSpPr/>
            <p:nvPr/>
          </p:nvSpPr>
          <p:spPr>
            <a:xfrm>
              <a:off x="2001781" y="2007581"/>
              <a:ext cx="1691286" cy="1529493"/>
            </a:xfrm>
            <a:prstGeom prst="ellipse">
              <a:avLst/>
            </a:prstGeom>
            <a:solidFill>
              <a:schemeClr val="bg1">
                <a:lumMod val="85000"/>
              </a:schemeClr>
            </a:solidFill>
            <a:ln>
              <a:noFill/>
            </a:ln>
            <a:scene3d>
              <a:camera prst="isometricOffAxis1Top">
                <a:rot lat="17827249" lon="17266542" rev="4444445"/>
              </a:camera>
              <a:lightRig rig="threePt" dir="t"/>
            </a:scene3d>
            <a:sp3d extrusionH="44450">
              <a:bevelT w="69850" h="63500" prst="slope"/>
              <a:bevelB w="139700" h="635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prstClr val="white"/>
                </a:solidFill>
                <a:latin typeface="Arial"/>
                <a:sym typeface="Arial"/>
              </a:endParaRPr>
            </a:p>
          </p:txBody>
        </p:sp>
        <p:cxnSp>
          <p:nvCxnSpPr>
            <p:cNvPr id="19" name="Straight Connector 18">
              <a:extLst>
                <a:ext uri="{FF2B5EF4-FFF2-40B4-BE49-F238E27FC236}">
                  <a16:creationId xmlns:a16="http://schemas.microsoft.com/office/drawing/2014/main" id="{422287A2-6041-4F45-83A6-FFCA48025EF7}"/>
                </a:ext>
              </a:extLst>
            </p:cNvPr>
            <p:cNvCxnSpPr/>
            <p:nvPr/>
          </p:nvCxnSpPr>
          <p:spPr>
            <a:xfrm rot="5400000">
              <a:off x="1557742" y="1532562"/>
              <a:ext cx="1931839" cy="656617"/>
            </a:xfrm>
            <a:prstGeom prst="line">
              <a:avLst/>
            </a:prstGeom>
            <a:ln w="4762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33">
            <a:extLst>
              <a:ext uri="{FF2B5EF4-FFF2-40B4-BE49-F238E27FC236}">
                <a16:creationId xmlns:a16="http://schemas.microsoft.com/office/drawing/2014/main" id="{AD2C0F93-E517-4F74-BD44-113E6668185E}"/>
              </a:ext>
            </a:extLst>
          </p:cNvPr>
          <p:cNvGrpSpPr/>
          <p:nvPr/>
        </p:nvGrpSpPr>
        <p:grpSpPr>
          <a:xfrm>
            <a:off x="3313015" y="1316111"/>
            <a:ext cx="5077836" cy="337808"/>
            <a:chOff x="2583180" y="1554480"/>
            <a:chExt cx="3977640" cy="292608"/>
          </a:xfrm>
        </p:grpSpPr>
        <p:sp>
          <p:nvSpPr>
            <p:cNvPr id="21" name="Rounded Rectangle 29">
              <a:extLst>
                <a:ext uri="{FF2B5EF4-FFF2-40B4-BE49-F238E27FC236}">
                  <a16:creationId xmlns:a16="http://schemas.microsoft.com/office/drawing/2014/main" id="{A4D7A143-CCED-4837-98C1-CB865AA32697}"/>
                </a:ext>
              </a:extLst>
            </p:cNvPr>
            <p:cNvSpPr/>
            <p:nvPr/>
          </p:nvSpPr>
          <p:spPr>
            <a:xfrm rot="16200000">
              <a:off x="4512564" y="-298704"/>
              <a:ext cx="118872" cy="3977640"/>
            </a:xfrm>
            <a:prstGeom prst="roundRect">
              <a:avLst>
                <a:gd name="adj" fmla="val 50000"/>
              </a:avLst>
            </a:prstGeom>
            <a:solidFill>
              <a:schemeClr val="bg1"/>
            </a:solidFill>
            <a:ln>
              <a:noFill/>
            </a:ln>
            <a:effectLst/>
            <a:scene3d>
              <a:camera prst="orthographicFront"/>
              <a:lightRig rig="threePt" dir="t"/>
            </a:scene3d>
            <a:sp3d>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prstClr val="white"/>
                </a:solidFill>
                <a:latin typeface="Arial"/>
                <a:sym typeface="Arial"/>
              </a:endParaRPr>
            </a:p>
          </p:txBody>
        </p:sp>
        <p:sp>
          <p:nvSpPr>
            <p:cNvPr id="22" name="Rounded Rectangle 32">
              <a:extLst>
                <a:ext uri="{FF2B5EF4-FFF2-40B4-BE49-F238E27FC236}">
                  <a16:creationId xmlns:a16="http://schemas.microsoft.com/office/drawing/2014/main" id="{1588C8A6-6FF5-4058-8758-7FF581DC1069}"/>
                </a:ext>
              </a:extLst>
            </p:cNvPr>
            <p:cNvSpPr/>
            <p:nvPr/>
          </p:nvSpPr>
          <p:spPr>
            <a:xfrm>
              <a:off x="4425696" y="1554480"/>
              <a:ext cx="292608" cy="292608"/>
            </a:xfrm>
            <a:prstGeom prst="roundRect">
              <a:avLst>
                <a:gd name="adj" fmla="val 50000"/>
              </a:avLst>
            </a:prstGeom>
            <a:solidFill>
              <a:schemeClr val="bg1">
                <a:lumMod val="85000"/>
              </a:schemeClr>
            </a:solidFill>
            <a:ln>
              <a:noFill/>
            </a:ln>
            <a:effectLst/>
            <a:scene3d>
              <a:camera prst="orthographicFront"/>
              <a:lightRig rig="threePt" dir="t"/>
            </a:scene3d>
            <a:sp3d>
              <a:bevelT w="127000" h="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prstClr val="white"/>
                </a:solidFill>
                <a:latin typeface="Arial"/>
                <a:sym typeface="Arial"/>
              </a:endParaRPr>
            </a:p>
          </p:txBody>
        </p:sp>
      </p:grpSp>
      <p:grpSp>
        <p:nvGrpSpPr>
          <p:cNvPr id="23" name="Group 22">
            <a:extLst>
              <a:ext uri="{FF2B5EF4-FFF2-40B4-BE49-F238E27FC236}">
                <a16:creationId xmlns:a16="http://schemas.microsoft.com/office/drawing/2014/main" id="{14495B87-B258-461B-A418-9C286E1BB5A5}"/>
              </a:ext>
            </a:extLst>
          </p:cNvPr>
          <p:cNvGrpSpPr/>
          <p:nvPr/>
        </p:nvGrpSpPr>
        <p:grpSpPr>
          <a:xfrm>
            <a:off x="2529254" y="2858169"/>
            <a:ext cx="2511953" cy="1699892"/>
            <a:chOff x="4094241" y="2988701"/>
            <a:chExt cx="1883965" cy="1274919"/>
          </a:xfrm>
        </p:grpSpPr>
        <p:pic>
          <p:nvPicPr>
            <p:cNvPr id="24" name="s386589bf7794c0a9ca0522578f503c6">
              <a:extLst>
                <a:ext uri="{FF2B5EF4-FFF2-40B4-BE49-F238E27FC236}">
                  <a16:creationId xmlns:a16="http://schemas.microsoft.com/office/drawing/2014/main" id="{7F500E52-190F-41B7-A4FE-08F37BB5292E}"/>
                </a:ext>
              </a:extLst>
            </p:cNvPr>
            <p:cNvPicPr>
              <a:picLocks/>
            </p:cNvPicPr>
            <p:nvPr/>
          </p:nvPicPr>
          <p:blipFill>
            <a:blip r:embed="rId4"/>
            <a:stretch>
              <a:fillRect/>
            </a:stretch>
          </p:blipFill>
          <p:spPr>
            <a:xfrm>
              <a:off x="4094241" y="2988701"/>
              <a:ext cx="1691286" cy="1274919"/>
            </a:xfrm>
            <a:prstGeom prst="rect">
              <a:avLst/>
            </a:prstGeom>
          </p:spPr>
        </p:pic>
        <p:sp>
          <p:nvSpPr>
            <p:cNvPr id="25" name="TextBox 24">
              <a:extLst>
                <a:ext uri="{FF2B5EF4-FFF2-40B4-BE49-F238E27FC236}">
                  <a16:creationId xmlns:a16="http://schemas.microsoft.com/office/drawing/2014/main" id="{CF059019-6975-49FB-8FF8-A3C3915AD223}"/>
                </a:ext>
              </a:extLst>
            </p:cNvPr>
            <p:cNvSpPr txBox="1"/>
            <p:nvPr/>
          </p:nvSpPr>
          <p:spPr>
            <a:xfrm rot="21426363">
              <a:off x="4104684" y="3538118"/>
              <a:ext cx="1873522" cy="253916"/>
            </a:xfrm>
            <a:prstGeom prst="rect">
              <a:avLst/>
            </a:prstGeom>
            <a:noFill/>
          </p:spPr>
          <p:txBody>
            <a:bodyPr wrap="square" rtlCol="0">
              <a:spAutoFit/>
            </a:bodyPr>
            <a:lstStyle/>
            <a:p>
              <a:pPr algn="ctr" defTabSz="1219170">
                <a:buClr>
                  <a:srgbClr val="000000"/>
                </a:buClr>
              </a:pPr>
              <a:r>
                <a:rPr lang="en-US" sz="1600" b="1" kern="0" dirty="0">
                  <a:solidFill>
                    <a:srgbClr val="FFFFFF"/>
                  </a:solidFill>
                  <a:effectLst>
                    <a:outerShdw blurRad="38100" dist="38100" dir="2700000" algn="tl">
                      <a:srgbClr val="000000">
                        <a:alpha val="43137"/>
                      </a:srgbClr>
                    </a:outerShdw>
                  </a:effectLst>
                  <a:latin typeface="Arial"/>
                  <a:cs typeface="Arial"/>
                  <a:sym typeface="Arial"/>
                </a:rPr>
                <a:t>Threat to Safety</a:t>
              </a:r>
            </a:p>
          </p:txBody>
        </p:sp>
      </p:grpSp>
      <p:pic>
        <p:nvPicPr>
          <p:cNvPr id="26" name="Picture 25">
            <a:extLst>
              <a:ext uri="{FF2B5EF4-FFF2-40B4-BE49-F238E27FC236}">
                <a16:creationId xmlns:a16="http://schemas.microsoft.com/office/drawing/2014/main" id="{B29432C1-65A9-453E-9EF1-459DA6A8F433}"/>
              </a:ext>
            </a:extLst>
          </p:cNvPr>
          <p:cNvPicPr>
            <a:picLocks noChangeAspect="1"/>
          </p:cNvPicPr>
          <p:nvPr/>
        </p:nvPicPr>
        <p:blipFill rotWithShape="1">
          <a:blip r:embed="rId5"/>
          <a:srcRect l="1" t="43660" r="57205" b="28006"/>
          <a:stretch/>
        </p:blipFill>
        <p:spPr>
          <a:xfrm>
            <a:off x="1971707" y="3285477"/>
            <a:ext cx="1266219" cy="845279"/>
          </a:xfrm>
          <a:prstGeom prst="rect">
            <a:avLst/>
          </a:prstGeom>
        </p:spPr>
      </p:pic>
      <p:grpSp>
        <p:nvGrpSpPr>
          <p:cNvPr id="27" name="Group 26">
            <a:extLst>
              <a:ext uri="{FF2B5EF4-FFF2-40B4-BE49-F238E27FC236}">
                <a16:creationId xmlns:a16="http://schemas.microsoft.com/office/drawing/2014/main" id="{F11FC621-BBA4-4E94-A38D-DC0594784082}"/>
              </a:ext>
            </a:extLst>
          </p:cNvPr>
          <p:cNvGrpSpPr/>
          <p:nvPr/>
        </p:nvGrpSpPr>
        <p:grpSpPr>
          <a:xfrm flipH="1">
            <a:off x="6708411" y="2887869"/>
            <a:ext cx="2498029" cy="1699892"/>
            <a:chOff x="4104684" y="2947531"/>
            <a:chExt cx="1873522" cy="1274919"/>
          </a:xfrm>
        </p:grpSpPr>
        <p:pic>
          <p:nvPicPr>
            <p:cNvPr id="28" name="s386589bf7794c0a9ca0522578f503c6">
              <a:extLst>
                <a:ext uri="{FF2B5EF4-FFF2-40B4-BE49-F238E27FC236}">
                  <a16:creationId xmlns:a16="http://schemas.microsoft.com/office/drawing/2014/main" id="{8ADAE8F9-6DD0-4D07-A319-90EAB38EE24F}"/>
                </a:ext>
              </a:extLst>
            </p:cNvPr>
            <p:cNvPicPr>
              <a:picLocks/>
            </p:cNvPicPr>
            <p:nvPr/>
          </p:nvPicPr>
          <p:blipFill>
            <a:blip r:embed="rId4"/>
            <a:stretch>
              <a:fillRect/>
            </a:stretch>
          </p:blipFill>
          <p:spPr>
            <a:xfrm>
              <a:off x="4144890" y="2947531"/>
              <a:ext cx="1691286" cy="1274919"/>
            </a:xfrm>
            <a:prstGeom prst="rect">
              <a:avLst/>
            </a:prstGeom>
          </p:spPr>
        </p:pic>
        <p:sp>
          <p:nvSpPr>
            <p:cNvPr id="29" name="TextBox 28">
              <a:extLst>
                <a:ext uri="{FF2B5EF4-FFF2-40B4-BE49-F238E27FC236}">
                  <a16:creationId xmlns:a16="http://schemas.microsoft.com/office/drawing/2014/main" id="{E880FF2A-E557-4638-AECC-AC10786D7950}"/>
                </a:ext>
              </a:extLst>
            </p:cNvPr>
            <p:cNvSpPr txBox="1"/>
            <p:nvPr/>
          </p:nvSpPr>
          <p:spPr>
            <a:xfrm rot="21426363">
              <a:off x="4104684" y="3538118"/>
              <a:ext cx="1873522" cy="253916"/>
            </a:xfrm>
            <a:prstGeom prst="rect">
              <a:avLst/>
            </a:prstGeom>
            <a:noFill/>
          </p:spPr>
          <p:txBody>
            <a:bodyPr wrap="square" rtlCol="0">
              <a:spAutoFit/>
            </a:bodyPr>
            <a:lstStyle/>
            <a:p>
              <a:pPr algn="ctr" defTabSz="1219170">
                <a:buClr>
                  <a:srgbClr val="000000"/>
                </a:buClr>
              </a:pPr>
              <a:r>
                <a:rPr lang="en-US" sz="1600" b="1" kern="0" dirty="0">
                  <a:solidFill>
                    <a:srgbClr val="FFFFFF"/>
                  </a:solidFill>
                  <a:effectLst>
                    <a:outerShdw blurRad="38100" dist="38100" dir="2700000" algn="tl">
                      <a:srgbClr val="000000">
                        <a:alpha val="43137"/>
                      </a:srgbClr>
                    </a:outerShdw>
                  </a:effectLst>
                  <a:latin typeface="Arial"/>
                  <a:cs typeface="Arial"/>
                  <a:sym typeface="Arial"/>
                </a:rPr>
                <a:t>Harm of Removal</a:t>
              </a:r>
            </a:p>
          </p:txBody>
        </p:sp>
      </p:grpSp>
      <p:pic>
        <p:nvPicPr>
          <p:cNvPr id="30" name="Picture 29">
            <a:extLst>
              <a:ext uri="{FF2B5EF4-FFF2-40B4-BE49-F238E27FC236}">
                <a16:creationId xmlns:a16="http://schemas.microsoft.com/office/drawing/2014/main" id="{6A6EF688-F36F-4995-A7EC-3B0C87AC8AAC}"/>
              </a:ext>
            </a:extLst>
          </p:cNvPr>
          <p:cNvPicPr>
            <a:picLocks noChangeAspect="1"/>
          </p:cNvPicPr>
          <p:nvPr/>
        </p:nvPicPr>
        <p:blipFill rotWithShape="1">
          <a:blip r:embed="rId5"/>
          <a:srcRect l="1" t="43660" r="57205" b="28006"/>
          <a:stretch/>
        </p:blipFill>
        <p:spPr>
          <a:xfrm flipH="1">
            <a:off x="8500928" y="3199481"/>
            <a:ext cx="1266219" cy="845279"/>
          </a:xfrm>
          <a:prstGeom prst="rect">
            <a:avLst/>
          </a:prstGeom>
        </p:spPr>
      </p:pic>
      <p:pic>
        <p:nvPicPr>
          <p:cNvPr id="40" name="s15862ae1e9648ff9accd1ba641febf7">
            <a:extLst>
              <a:ext uri="{FF2B5EF4-FFF2-40B4-BE49-F238E27FC236}">
                <a16:creationId xmlns:a16="http://schemas.microsoft.com/office/drawing/2014/main" id="{2D90E330-E748-450A-B5FC-5D9B47F802A6}"/>
              </a:ext>
            </a:extLst>
          </p:cNvPr>
          <p:cNvPicPr>
            <a:picLocks/>
          </p:cNvPicPr>
          <p:nvPr/>
        </p:nvPicPr>
        <p:blipFill>
          <a:blip r:embed="rId6"/>
          <a:stretch>
            <a:fillRect/>
          </a:stretch>
        </p:blipFill>
        <p:spPr>
          <a:xfrm>
            <a:off x="4901897" y="3622119"/>
            <a:ext cx="1976880" cy="2361323"/>
          </a:xfrm>
          <a:prstGeom prst="rect">
            <a:avLst/>
          </a:prstGeom>
        </p:spPr>
      </p:pic>
      <p:sp>
        <p:nvSpPr>
          <p:cNvPr id="3" name="Rectangle 2">
            <a:extLst>
              <a:ext uri="{FF2B5EF4-FFF2-40B4-BE49-F238E27FC236}">
                <a16:creationId xmlns:a16="http://schemas.microsoft.com/office/drawing/2014/main" id="{C5110287-DB88-4D25-A053-0C074B828773}"/>
              </a:ext>
            </a:extLst>
          </p:cNvPr>
          <p:cNvSpPr/>
          <p:nvPr/>
        </p:nvSpPr>
        <p:spPr>
          <a:xfrm>
            <a:off x="7644700" y="4960864"/>
            <a:ext cx="4244893" cy="1246495"/>
          </a:xfrm>
          <a:prstGeom prst="rect">
            <a:avLst/>
          </a:prstGeom>
        </p:spPr>
        <p:txBody>
          <a:bodyPr wrap="square">
            <a:spAutoFit/>
          </a:bodyPr>
          <a:lstStyle/>
          <a:p>
            <a:pPr fontAlgn="base"/>
            <a:r>
              <a:rPr lang="en-US" sz="1400" b="1" i="0" dirty="0">
                <a:solidFill>
                  <a:srgbClr val="424242"/>
                </a:solidFill>
                <a:effectLst/>
                <a:cs typeface="Times New Roman" panose="02020603050405020304" pitchFamily="18" charset="0"/>
              </a:rPr>
              <a:t>Presented by:</a:t>
            </a:r>
          </a:p>
          <a:p>
            <a:pPr fontAlgn="base">
              <a:spcAft>
                <a:spcPts val="600"/>
              </a:spcAft>
            </a:pPr>
            <a:r>
              <a:rPr lang="en-US" sz="1400" dirty="0">
                <a:solidFill>
                  <a:srgbClr val="424242"/>
                </a:solidFill>
                <a:cs typeface="Times New Roman" panose="02020603050405020304" pitchFamily="18" charset="0"/>
              </a:rPr>
              <a:t>Laura Vogel, Administrative Office of the Courts’ Family &amp; Youth Justice Programs</a:t>
            </a:r>
          </a:p>
          <a:p>
            <a:pPr fontAlgn="base">
              <a:spcAft>
                <a:spcPts val="600"/>
              </a:spcAft>
            </a:pPr>
            <a:r>
              <a:rPr lang="en-US" sz="1400" dirty="0">
                <a:solidFill>
                  <a:srgbClr val="424242"/>
                </a:solidFill>
                <a:cs typeface="Times New Roman" panose="02020603050405020304" pitchFamily="18" charset="0"/>
              </a:rPr>
              <a:t>Jacob D’Annunzio, Office of Public Defense Parent Representation Program</a:t>
            </a:r>
          </a:p>
        </p:txBody>
      </p:sp>
    </p:spTree>
    <p:custDataLst>
      <p:tags r:id="rId1"/>
    </p:custDataLst>
    <p:extLst>
      <p:ext uri="{BB962C8B-B14F-4D97-AF65-F5344CB8AC3E}">
        <p14:creationId xmlns:p14="http://schemas.microsoft.com/office/powerpoint/2010/main" val="3760025577"/>
      </p:ext>
    </p:extLst>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7D6ABA7-A4DC-494C-AE45-33660333D6B1}"/>
              </a:ext>
            </a:extLst>
          </p:cNvPr>
          <p:cNvSpPr/>
          <p:nvPr/>
        </p:nvSpPr>
        <p:spPr>
          <a:xfrm>
            <a:off x="0" y="1"/>
            <a:ext cx="12192000" cy="748988"/>
          </a:xfrm>
          <a:prstGeom prst="rect">
            <a:avLst/>
          </a:prstGeom>
          <a:solidFill>
            <a:schemeClr val="tx1">
              <a:lumMod val="75000"/>
            </a:schemeClr>
          </a:solidFill>
        </p:spPr>
        <p:txBody>
          <a:bodyPr wrap="square">
            <a:spAutoFit/>
          </a:bodyPr>
          <a:lstStyle/>
          <a:p>
            <a:pPr marL="186262" algn="ctr">
              <a:buSzPts val="1400"/>
              <a:defRPr/>
            </a:pPr>
            <a:r>
              <a:rPr lang="en-US" sz="4267" b="1" dirty="0">
                <a:solidFill>
                  <a:schemeClr val="bg1"/>
                </a:solidFill>
              </a:rPr>
              <a:t>The Research: Foster Care</a:t>
            </a:r>
          </a:p>
        </p:txBody>
      </p:sp>
      <p:sp>
        <p:nvSpPr>
          <p:cNvPr id="2" name="Slide Number Placeholder 1"/>
          <p:cNvSpPr>
            <a:spLocks noGrp="1"/>
          </p:cNvSpPr>
          <p:nvPr>
            <p:ph type="sldNum" idx="12"/>
          </p:nvPr>
        </p:nvSpPr>
        <p:spPr/>
        <p:txBody>
          <a:bodyPr/>
          <a:lstStyle/>
          <a:p>
            <a:pPr defTabSz="1219170">
              <a:buClr>
                <a:srgbClr val="000000"/>
              </a:buClr>
            </a:pPr>
            <a:fld id="{00000000-1234-1234-1234-123412341234}" type="slidenum">
              <a:rPr lang="en" kern="0">
                <a:solidFill>
                  <a:schemeClr val="bg1"/>
                </a:solidFill>
              </a:rPr>
              <a:pPr defTabSz="1219170">
                <a:buClr>
                  <a:srgbClr val="000000"/>
                </a:buClr>
              </a:pPr>
              <a:t>10</a:t>
            </a:fld>
            <a:endParaRPr lang="en" kern="0" dirty="0">
              <a:solidFill>
                <a:schemeClr val="bg1"/>
              </a:solidFill>
            </a:endParaRPr>
          </a:p>
        </p:txBody>
      </p:sp>
      <p:sp>
        <p:nvSpPr>
          <p:cNvPr id="7" name="Rectangle 6"/>
          <p:cNvSpPr/>
          <p:nvPr/>
        </p:nvSpPr>
        <p:spPr>
          <a:xfrm>
            <a:off x="1040901" y="3512292"/>
            <a:ext cx="11525129" cy="2657138"/>
          </a:xfrm>
          <a:prstGeom prst="rect">
            <a:avLst/>
          </a:prstGeom>
        </p:spPr>
        <p:txBody>
          <a:bodyPr wrap="square">
            <a:spAutoFit/>
          </a:bodyPr>
          <a:lstStyle/>
          <a:p>
            <a:pPr defTabSz="1219170">
              <a:spcBef>
                <a:spcPts val="800"/>
              </a:spcBef>
              <a:buClr>
                <a:srgbClr val="000000"/>
              </a:buClr>
            </a:pPr>
            <a:r>
              <a:rPr lang="en-US" sz="2800" b="1" kern="0" dirty="0">
                <a:solidFill>
                  <a:srgbClr val="59BB00">
                    <a:lumMod val="75000"/>
                  </a:srgbClr>
                </a:solidFill>
                <a:latin typeface="Open Sans" panose="020B0606030504020204" pitchFamily="34" charset="0"/>
                <a:ea typeface="Open Sans" panose="020B0606030504020204" pitchFamily="34" charset="0"/>
                <a:cs typeface="Open Sans" panose="020B0606030504020204" pitchFamily="34" charset="0"/>
                <a:sym typeface="Arial"/>
              </a:rPr>
              <a:t>7x</a:t>
            </a:r>
            <a:r>
              <a:rPr lang="en-US" sz="2400" b="1"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0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as likely to experience depression</a:t>
            </a:r>
          </a:p>
          <a:p>
            <a:pPr defTabSz="1219170">
              <a:spcBef>
                <a:spcPts val="800"/>
              </a:spcBef>
              <a:buClr>
                <a:srgbClr val="000000"/>
              </a:buClr>
            </a:pPr>
            <a:r>
              <a:rPr lang="en-US" sz="2800" b="1" kern="0" dirty="0">
                <a:solidFill>
                  <a:srgbClr val="59BB00">
                    <a:lumMod val="75000"/>
                  </a:srgbClr>
                </a:solidFill>
                <a:latin typeface="Open Sans" panose="020B0606030504020204" pitchFamily="34" charset="0"/>
                <a:ea typeface="Open Sans" panose="020B0606030504020204" pitchFamily="34" charset="0"/>
                <a:cs typeface="Open Sans" panose="020B0606030504020204" pitchFamily="34" charset="0"/>
                <a:sym typeface="Arial"/>
              </a:rPr>
              <a:t>6x</a:t>
            </a:r>
            <a:r>
              <a:rPr lang="en-US" sz="2400" b="1"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0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as likely to exhibit behavioral problems </a:t>
            </a:r>
          </a:p>
          <a:p>
            <a:pPr defTabSz="1219170">
              <a:spcBef>
                <a:spcPts val="800"/>
              </a:spcBef>
              <a:buClr>
                <a:srgbClr val="000000"/>
              </a:buClr>
            </a:pPr>
            <a:r>
              <a:rPr lang="en-US" sz="2800" b="1" kern="0" dirty="0">
                <a:solidFill>
                  <a:srgbClr val="59BB00">
                    <a:lumMod val="75000"/>
                  </a:srgbClr>
                </a:solidFill>
                <a:latin typeface="Open Sans" panose="020B0606030504020204" pitchFamily="34" charset="0"/>
                <a:ea typeface="Open Sans" panose="020B0606030504020204" pitchFamily="34" charset="0"/>
                <a:cs typeface="Open Sans" panose="020B0606030504020204" pitchFamily="34" charset="0"/>
                <a:sym typeface="Arial"/>
              </a:rPr>
              <a:t>5x</a:t>
            </a:r>
            <a:r>
              <a:rPr lang="en-US" sz="20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as likely to feel anxiety </a:t>
            </a:r>
          </a:p>
          <a:p>
            <a:pPr defTabSz="1219170">
              <a:spcBef>
                <a:spcPts val="800"/>
              </a:spcBef>
              <a:buClr>
                <a:srgbClr val="000000"/>
              </a:buClr>
            </a:pPr>
            <a:r>
              <a:rPr lang="en-US" sz="2800" b="1" kern="0" dirty="0">
                <a:solidFill>
                  <a:srgbClr val="59BB00">
                    <a:lumMod val="75000"/>
                  </a:srgbClr>
                </a:solidFill>
                <a:latin typeface="Open Sans" panose="020B0606030504020204" pitchFamily="34" charset="0"/>
                <a:ea typeface="Open Sans" panose="020B0606030504020204" pitchFamily="34" charset="0"/>
                <a:cs typeface="Open Sans" panose="020B0606030504020204" pitchFamily="34" charset="0"/>
                <a:sym typeface="Arial"/>
              </a:rPr>
              <a:t>3x</a:t>
            </a:r>
            <a:r>
              <a:rPr lang="en-US" sz="20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as likely to have attention deficit disorder, hearing impairments and vision issues </a:t>
            </a:r>
          </a:p>
          <a:p>
            <a:pPr defTabSz="1219170">
              <a:spcBef>
                <a:spcPts val="800"/>
              </a:spcBef>
              <a:buClr>
                <a:srgbClr val="000000"/>
              </a:buClr>
            </a:pPr>
            <a:r>
              <a:rPr lang="en-US" sz="2800" b="1" kern="0" dirty="0">
                <a:solidFill>
                  <a:srgbClr val="59BB00">
                    <a:lumMod val="75000"/>
                  </a:srgbClr>
                </a:solidFill>
                <a:latin typeface="Open Sans" panose="020B0606030504020204" pitchFamily="34" charset="0"/>
                <a:ea typeface="Open Sans" panose="020B0606030504020204" pitchFamily="34" charset="0"/>
                <a:cs typeface="Open Sans" panose="020B0606030504020204" pitchFamily="34" charset="0"/>
                <a:sym typeface="Arial"/>
              </a:rPr>
              <a:t>2x</a:t>
            </a:r>
            <a:r>
              <a:rPr lang="en-US" sz="20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as likely to suffer from developmental delays, asthma, obesity and speech problems</a:t>
            </a:r>
          </a:p>
        </p:txBody>
      </p:sp>
      <p:sp>
        <p:nvSpPr>
          <p:cNvPr id="8" name="Rectangle 7"/>
          <p:cNvSpPr/>
          <p:nvPr/>
        </p:nvSpPr>
        <p:spPr>
          <a:xfrm>
            <a:off x="684440" y="3097633"/>
            <a:ext cx="6230909" cy="400110"/>
          </a:xfrm>
          <a:prstGeom prst="rect">
            <a:avLst/>
          </a:prstGeom>
        </p:spPr>
        <p:txBody>
          <a:bodyPr wrap="square">
            <a:spAutoFit/>
          </a:bodyPr>
          <a:lstStyle/>
          <a:p>
            <a:pPr defTabSz="1219170">
              <a:buClr>
                <a:srgbClr val="000000"/>
              </a:buClr>
            </a:pPr>
            <a:r>
              <a:rPr lang="en-US" sz="20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Children who have been placed in foster care are</a:t>
            </a:r>
            <a:r>
              <a:rPr lang="en-US"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a:t>
            </a:r>
          </a:p>
        </p:txBody>
      </p:sp>
      <p:sp>
        <p:nvSpPr>
          <p:cNvPr id="9" name="Rectangle 8"/>
          <p:cNvSpPr/>
          <p:nvPr/>
        </p:nvSpPr>
        <p:spPr>
          <a:xfrm>
            <a:off x="1106252" y="6022021"/>
            <a:ext cx="10664920" cy="692497"/>
          </a:xfrm>
          <a:prstGeom prst="rect">
            <a:avLst/>
          </a:prstGeom>
        </p:spPr>
        <p:txBody>
          <a:bodyPr wrap="square">
            <a:spAutoFit/>
          </a:bodyPr>
          <a:lstStyle/>
          <a:p>
            <a:pPr defTabSz="1219170">
              <a:buClr>
                <a:srgbClr val="000000"/>
              </a:buClr>
            </a:pPr>
            <a:endParaRPr lang="en-US" sz="1300" i="1"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p>
            <a:pPr defTabSz="1219170">
              <a:buClr>
                <a:srgbClr val="000000"/>
              </a:buClr>
            </a:pPr>
            <a:r>
              <a:rPr lang="en-US" sz="1300" i="1"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Mental and Physical Health of Children in Foster Care </a:t>
            </a:r>
            <a:r>
              <a:rPr lang="en-US" sz="1300" i="1"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hlinkClick r:id="rId4"/>
              </a:rPr>
              <a:t>http://pediatrics.aappublications.org/content/early/2016/10/14/peds.2016-1118</a:t>
            </a:r>
            <a:endParaRPr lang="en-US" sz="1300" i="1"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p>
            <a:pPr defTabSz="1219170">
              <a:buClr>
                <a:srgbClr val="000000"/>
              </a:buClr>
            </a:pPr>
            <a:endParaRPr lang="en-US" sz="1300" i="1"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p:txBody>
      </p:sp>
      <p:grpSp>
        <p:nvGrpSpPr>
          <p:cNvPr id="15" name="Group 14">
            <a:extLst>
              <a:ext uri="{FF2B5EF4-FFF2-40B4-BE49-F238E27FC236}">
                <a16:creationId xmlns:a16="http://schemas.microsoft.com/office/drawing/2014/main" id="{36EC8422-72A3-4214-AC3A-08A0BB51BB2B}"/>
              </a:ext>
            </a:extLst>
          </p:cNvPr>
          <p:cNvGrpSpPr/>
          <p:nvPr/>
        </p:nvGrpSpPr>
        <p:grpSpPr>
          <a:xfrm>
            <a:off x="62542" y="1124173"/>
            <a:ext cx="11643279" cy="1808319"/>
            <a:chOff x="55079" y="168223"/>
            <a:chExt cx="8732459" cy="1356239"/>
          </a:xfrm>
        </p:grpSpPr>
        <p:grpSp>
          <p:nvGrpSpPr>
            <p:cNvPr id="16" name="Group 15">
              <a:extLst>
                <a:ext uri="{FF2B5EF4-FFF2-40B4-BE49-F238E27FC236}">
                  <a16:creationId xmlns:a16="http://schemas.microsoft.com/office/drawing/2014/main" id="{6C216E79-CD4B-45C3-B65E-081EC5E38A41}"/>
                </a:ext>
              </a:extLst>
            </p:cNvPr>
            <p:cNvGrpSpPr/>
            <p:nvPr/>
          </p:nvGrpSpPr>
          <p:grpSpPr>
            <a:xfrm>
              <a:off x="470391" y="168223"/>
              <a:ext cx="8317147" cy="1225037"/>
              <a:chOff x="470391" y="168223"/>
              <a:chExt cx="8317147" cy="1225037"/>
            </a:xfrm>
          </p:grpSpPr>
          <p:sp>
            <p:nvSpPr>
              <p:cNvPr id="18" name="Snip Single Corner Rectangle 5">
                <a:extLst>
                  <a:ext uri="{FF2B5EF4-FFF2-40B4-BE49-F238E27FC236}">
                    <a16:creationId xmlns:a16="http://schemas.microsoft.com/office/drawing/2014/main" id="{5C822949-4BF0-4CF5-B6DF-3A7F7079EA70}"/>
                  </a:ext>
                </a:extLst>
              </p:cNvPr>
              <p:cNvSpPr/>
              <p:nvPr/>
            </p:nvSpPr>
            <p:spPr>
              <a:xfrm rot="10800000">
                <a:off x="470391" y="168223"/>
                <a:ext cx="8317147" cy="1198707"/>
              </a:xfrm>
              <a:prstGeom prst="snip1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9" name="Rectangle 9">
                <a:extLst>
                  <a:ext uri="{FF2B5EF4-FFF2-40B4-BE49-F238E27FC236}">
                    <a16:creationId xmlns:a16="http://schemas.microsoft.com/office/drawing/2014/main" id="{5081BC7A-11B0-4802-869E-F9C17192B667}"/>
                  </a:ext>
                </a:extLst>
              </p:cNvPr>
              <p:cNvSpPr/>
              <p:nvPr/>
            </p:nvSpPr>
            <p:spPr>
              <a:xfrm>
                <a:off x="470391" y="950755"/>
                <a:ext cx="4089253" cy="442505"/>
              </a:xfrm>
              <a:custGeom>
                <a:avLst/>
                <a:gdLst>
                  <a:gd name="connsiteX0" fmla="*/ 0 w 4089253"/>
                  <a:gd name="connsiteY0" fmla="*/ 0 h 442505"/>
                  <a:gd name="connsiteX1" fmla="*/ 4089253 w 4089253"/>
                  <a:gd name="connsiteY1" fmla="*/ 0 h 442505"/>
                  <a:gd name="connsiteX2" fmla="*/ 4089253 w 4089253"/>
                  <a:gd name="connsiteY2" fmla="*/ 442505 h 442505"/>
                  <a:gd name="connsiteX3" fmla="*/ 0 w 4089253"/>
                  <a:gd name="connsiteY3" fmla="*/ 442505 h 442505"/>
                  <a:gd name="connsiteX4" fmla="*/ 0 w 4089253"/>
                  <a:gd name="connsiteY4" fmla="*/ 0 h 442505"/>
                  <a:gd name="connsiteX0" fmla="*/ 0 w 4089253"/>
                  <a:gd name="connsiteY0" fmla="*/ 0 h 442505"/>
                  <a:gd name="connsiteX1" fmla="*/ 4089253 w 4089253"/>
                  <a:gd name="connsiteY1" fmla="*/ 0 h 442505"/>
                  <a:gd name="connsiteX2" fmla="*/ 4089253 w 4089253"/>
                  <a:gd name="connsiteY2" fmla="*/ 442505 h 442505"/>
                  <a:gd name="connsiteX3" fmla="*/ 0 w 4089253"/>
                  <a:gd name="connsiteY3" fmla="*/ 442505 h 442505"/>
                  <a:gd name="connsiteX4" fmla="*/ 0 w 4089253"/>
                  <a:gd name="connsiteY4" fmla="*/ 0 h 442505"/>
                  <a:gd name="connsiteX0" fmla="*/ 0 w 4089253"/>
                  <a:gd name="connsiteY0" fmla="*/ 0 h 442505"/>
                  <a:gd name="connsiteX1" fmla="*/ 4089253 w 4089253"/>
                  <a:gd name="connsiteY1" fmla="*/ 0 h 442505"/>
                  <a:gd name="connsiteX2" fmla="*/ 4089253 w 4089253"/>
                  <a:gd name="connsiteY2" fmla="*/ 442505 h 442505"/>
                  <a:gd name="connsiteX3" fmla="*/ 23247 w 4089253"/>
                  <a:gd name="connsiteY3" fmla="*/ 403759 h 442505"/>
                  <a:gd name="connsiteX4" fmla="*/ 0 w 4089253"/>
                  <a:gd name="connsiteY4" fmla="*/ 0 h 442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9253" h="442505">
                    <a:moveTo>
                      <a:pt x="0" y="0"/>
                    </a:moveTo>
                    <a:lnTo>
                      <a:pt x="4089253" y="0"/>
                    </a:lnTo>
                    <a:lnTo>
                      <a:pt x="4089253" y="442505"/>
                    </a:lnTo>
                    <a:lnTo>
                      <a:pt x="23247" y="403759"/>
                    </a:lnTo>
                    <a:cubicBezTo>
                      <a:pt x="54243" y="233010"/>
                      <a:pt x="0" y="147502"/>
                      <a:pt x="0"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grpSp>
        <p:pic>
          <p:nvPicPr>
            <p:cNvPr id="17" name="sf24482770ea40b2af95c84e128fd6e3">
              <a:extLst>
                <a:ext uri="{FF2B5EF4-FFF2-40B4-BE49-F238E27FC236}">
                  <a16:creationId xmlns:a16="http://schemas.microsoft.com/office/drawing/2014/main" id="{3216641A-360F-4977-9589-C1BABB2F0AD2}"/>
                </a:ext>
              </a:extLst>
            </p:cNvPr>
            <p:cNvPicPr>
              <a:picLocks/>
            </p:cNvPicPr>
            <p:nvPr/>
          </p:nvPicPr>
          <p:blipFill rotWithShape="1">
            <a:blip r:embed="rId5">
              <a:extLst>
                <a:ext uri="{28A0092B-C50C-407E-A947-70E740481C1C}">
                  <a14:useLocalDpi xmlns:a14="http://schemas.microsoft.com/office/drawing/2010/main" val="0"/>
                </a:ext>
              </a:extLst>
            </a:blip>
            <a:srcRect t="34014" r="49526" b="31634"/>
            <a:stretch/>
          </p:blipFill>
          <p:spPr>
            <a:xfrm>
              <a:off x="55079" y="236776"/>
              <a:ext cx="4788347" cy="1287686"/>
            </a:xfrm>
            <a:prstGeom prst="rect">
              <a:avLst/>
            </a:prstGeom>
          </p:spPr>
        </p:pic>
      </p:grpSp>
      <p:sp>
        <p:nvSpPr>
          <p:cNvPr id="20" name="Rectangle 19">
            <a:extLst>
              <a:ext uri="{FF2B5EF4-FFF2-40B4-BE49-F238E27FC236}">
                <a16:creationId xmlns:a16="http://schemas.microsoft.com/office/drawing/2014/main" id="{B1A302CD-EDB8-4FD7-B2CE-6955B7645C6F}"/>
              </a:ext>
            </a:extLst>
          </p:cNvPr>
          <p:cNvSpPr/>
          <p:nvPr/>
        </p:nvSpPr>
        <p:spPr>
          <a:xfrm>
            <a:off x="897776" y="1272503"/>
            <a:ext cx="10808045" cy="830997"/>
          </a:xfrm>
          <a:prstGeom prst="rect">
            <a:avLst/>
          </a:prstGeom>
        </p:spPr>
        <p:txBody>
          <a:bodyPr wrap="square">
            <a:spAutoFit/>
          </a:bodyPr>
          <a:lstStyle/>
          <a:p>
            <a:pPr algn="ctr" defTabSz="1219170">
              <a:spcBef>
                <a:spcPts val="800"/>
              </a:spcBef>
              <a:spcAft>
                <a:spcPts val="800"/>
              </a:spcAft>
              <a:buClr>
                <a:srgbClr val="000000"/>
              </a:buClr>
            </a:pPr>
            <a:r>
              <a:rPr lang="en-US" sz="2400" dirty="0">
                <a:solidFill>
                  <a:srgbClr val="212121"/>
                </a:solidFill>
                <a:latin typeface="Merriweather"/>
              </a:rPr>
              <a:t>Foster care children experience high rates of mental health disorders and are at an increased risk of experiencing negative long-term health outcomes.</a:t>
            </a:r>
            <a:endParaRPr lang="en-US" sz="2400" b="1"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3" name="sa966f0bb02f47558968a0fb5cc885bb"/>
          <p:cNvPicPr>
            <a:picLocks/>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85347" y="2250755"/>
            <a:ext cx="3777824" cy="2887330"/>
          </a:xfrm>
          <a:prstGeom prst="rect">
            <a:avLst/>
          </a:prstGeom>
        </p:spPr>
      </p:pic>
      <p:sp>
        <p:nvSpPr>
          <p:cNvPr id="4" name="Rectangle 3">
            <a:extLst>
              <a:ext uri="{FF2B5EF4-FFF2-40B4-BE49-F238E27FC236}">
                <a16:creationId xmlns:a16="http://schemas.microsoft.com/office/drawing/2014/main" id="{2125EC62-556A-4DB6-9F18-F59FE9A2D7EB}"/>
              </a:ext>
            </a:extLst>
          </p:cNvPr>
          <p:cNvSpPr/>
          <p:nvPr/>
        </p:nvSpPr>
        <p:spPr>
          <a:xfrm>
            <a:off x="2272238" y="2161886"/>
            <a:ext cx="8059119" cy="461665"/>
          </a:xfrm>
          <a:prstGeom prst="rect">
            <a:avLst/>
          </a:prstGeom>
        </p:spPr>
        <p:txBody>
          <a:bodyPr wrap="square">
            <a:spAutoFit/>
          </a:bodyPr>
          <a:lstStyle/>
          <a:p>
            <a:pPr algn="ctr" fontAlgn="base"/>
            <a:r>
              <a:rPr lang="en-US" sz="1200" dirty="0">
                <a:solidFill>
                  <a:srgbClr val="424242"/>
                </a:solidFill>
                <a:latin typeface="Merriweather"/>
              </a:rPr>
              <a:t>Engler AD, Sarpong KO, Van Horne BS, Greeley CS, Keefe RJ. </a:t>
            </a:r>
            <a:r>
              <a:rPr lang="en-US" sz="1200" u="sng" dirty="0">
                <a:solidFill>
                  <a:srgbClr val="424242"/>
                </a:solidFill>
                <a:latin typeface="Merriweather"/>
                <a:hlinkClick r:id="rId7"/>
              </a:rPr>
              <a:t>A systematic review of mental health disorders of children in foster care</a:t>
            </a:r>
            <a:r>
              <a:rPr lang="en-US" sz="1200" dirty="0">
                <a:solidFill>
                  <a:srgbClr val="424242"/>
                </a:solidFill>
                <a:latin typeface="Merriweather"/>
              </a:rPr>
              <a:t>. </a:t>
            </a:r>
            <a:r>
              <a:rPr lang="en-US" sz="1200" i="1" dirty="0">
                <a:solidFill>
                  <a:srgbClr val="424242"/>
                </a:solidFill>
                <a:latin typeface="Merriweather"/>
              </a:rPr>
              <a:t>Trauma, Violence, &amp; Abuse</a:t>
            </a:r>
            <a:r>
              <a:rPr lang="en-US" sz="1200" dirty="0">
                <a:solidFill>
                  <a:srgbClr val="424242"/>
                </a:solidFill>
                <a:latin typeface="Merriweather"/>
              </a:rPr>
              <a:t>. 2022;23(1):255-264.</a:t>
            </a:r>
            <a:endParaRPr lang="en-US" sz="1200" b="0" i="0" dirty="0">
              <a:solidFill>
                <a:srgbClr val="424242"/>
              </a:solidFill>
              <a:effectLst/>
              <a:latin typeface="Merriweather"/>
            </a:endParaRPr>
          </a:p>
        </p:txBody>
      </p:sp>
    </p:spTree>
    <p:custDataLst>
      <p:tags r:id="rId1"/>
    </p:custDataLst>
    <p:extLst>
      <p:ext uri="{BB962C8B-B14F-4D97-AF65-F5344CB8AC3E}">
        <p14:creationId xmlns:p14="http://schemas.microsoft.com/office/powerpoint/2010/main" val="155560417"/>
      </p:ext>
    </p:extLst>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07B559F-3D31-4852-BA3B-7CD93A72A563}"/>
              </a:ext>
            </a:extLst>
          </p:cNvPr>
          <p:cNvSpPr/>
          <p:nvPr/>
        </p:nvSpPr>
        <p:spPr>
          <a:xfrm>
            <a:off x="0" y="1"/>
            <a:ext cx="12192000" cy="769441"/>
          </a:xfrm>
          <a:prstGeom prst="rect">
            <a:avLst/>
          </a:prstGeom>
          <a:solidFill>
            <a:schemeClr val="tx1">
              <a:lumMod val="75000"/>
            </a:schemeClr>
          </a:solidFill>
        </p:spPr>
        <p:txBody>
          <a:bodyPr wrap="square">
            <a:spAutoFit/>
          </a:bodyPr>
          <a:lstStyle/>
          <a:p>
            <a:pPr marL="186262" algn="ctr">
              <a:buSzPts val="1400"/>
              <a:defRPr/>
            </a:pPr>
            <a:r>
              <a:rPr lang="en-US" sz="4267" b="1" dirty="0">
                <a:solidFill>
                  <a:schemeClr val="bg1"/>
                </a:solidFill>
              </a:rPr>
              <a:t>The Research: </a:t>
            </a:r>
            <a:r>
              <a:rPr lang="en-US" sz="4400" b="1" kern="0" dirty="0">
                <a:solidFill>
                  <a:schemeClr val="bg1"/>
                </a:solidFill>
                <a:ea typeface="Open Sans" panose="020B0606030504020204" pitchFamily="34" charset="0"/>
                <a:cs typeface="Open Sans" panose="020B0606030504020204" pitchFamily="34" charset="0"/>
                <a:sym typeface="Arial"/>
              </a:rPr>
              <a:t>Disproportionate Impacts </a:t>
            </a:r>
          </a:p>
        </p:txBody>
      </p:sp>
      <p:sp>
        <p:nvSpPr>
          <p:cNvPr id="2" name="Slide Number Placeholder 1"/>
          <p:cNvSpPr>
            <a:spLocks noGrp="1"/>
          </p:cNvSpPr>
          <p:nvPr>
            <p:ph type="sldNum" idx="12"/>
          </p:nvPr>
        </p:nvSpPr>
        <p:spPr/>
        <p:txBody>
          <a:bodyPr/>
          <a:lstStyle/>
          <a:p>
            <a:pPr defTabSz="1219170">
              <a:buClr>
                <a:srgbClr val="000000"/>
              </a:buClr>
            </a:pPr>
            <a:fld id="{00000000-1234-1234-1234-123412341234}" type="slidenum">
              <a:rPr lang="en" kern="0">
                <a:solidFill>
                  <a:schemeClr val="bg1"/>
                </a:solidFill>
              </a:rPr>
              <a:pPr defTabSz="1219170">
                <a:buClr>
                  <a:srgbClr val="000000"/>
                </a:buClr>
              </a:pPr>
              <a:t>11</a:t>
            </a:fld>
            <a:endParaRPr lang="en" kern="0" dirty="0">
              <a:solidFill>
                <a:schemeClr val="bg1"/>
              </a:solidFill>
            </a:endParaRPr>
          </a:p>
        </p:txBody>
      </p:sp>
      <p:sp>
        <p:nvSpPr>
          <p:cNvPr id="5" name="Rectangle 4"/>
          <p:cNvSpPr/>
          <p:nvPr/>
        </p:nvSpPr>
        <p:spPr>
          <a:xfrm>
            <a:off x="4329133" y="1095618"/>
            <a:ext cx="7930064" cy="3827523"/>
          </a:xfrm>
          <a:prstGeom prst="rect">
            <a:avLst/>
          </a:prstGeom>
          <a:noFill/>
          <a:ln w="57150">
            <a:noFill/>
          </a:ln>
        </p:spPr>
        <p:txBody>
          <a:bodyPr wrap="square">
            <a:spAutoFit/>
          </a:bodyPr>
          <a:lstStyle/>
          <a:p>
            <a:pPr marL="905233" lvl="1" indent="-380990" defTabSz="1219170">
              <a:buClr>
                <a:srgbClr val="000000"/>
              </a:buClr>
              <a:buFont typeface="Courier New" panose="02070309020205020404" pitchFamily="49" charset="0"/>
              <a:buChar char="o"/>
            </a:pPr>
            <a:r>
              <a:rPr lang="en-US" sz="1867"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Acceptance for investigation (</a:t>
            </a:r>
            <a:r>
              <a:rPr lang="en-US" sz="1867" kern="0"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Zuravin</a:t>
            </a:r>
            <a:r>
              <a:rPr lang="en-US" sz="1867"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et al., 2005)</a:t>
            </a:r>
          </a:p>
          <a:p>
            <a:pPr marL="905233" lvl="1" indent="-380990" defTabSz="1219170">
              <a:buClr>
                <a:srgbClr val="000000"/>
              </a:buClr>
              <a:buFont typeface="Courier New" panose="02070309020205020404" pitchFamily="49" charset="0"/>
              <a:buChar char="o"/>
            </a:pPr>
            <a:endParaRPr lang="en-US" sz="1867"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p>
            <a:pPr marL="905233" lvl="1" indent="-380990" defTabSz="1219170">
              <a:buClr>
                <a:srgbClr val="000000"/>
              </a:buClr>
              <a:buFont typeface="Courier New" panose="02070309020205020404" pitchFamily="49" charset="0"/>
              <a:buChar char="o"/>
            </a:pPr>
            <a:r>
              <a:rPr lang="en-US" sz="1867"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Substantiation of alleged maltreatment (</a:t>
            </a:r>
            <a:r>
              <a:rPr lang="en-US" sz="1867" kern="0"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Ards</a:t>
            </a:r>
            <a:r>
              <a:rPr lang="en-US" sz="1867"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et al., 2003)</a:t>
            </a:r>
          </a:p>
          <a:p>
            <a:pPr marL="905233" lvl="1" indent="-380990" defTabSz="1219170">
              <a:buClr>
                <a:srgbClr val="000000"/>
              </a:buClr>
              <a:buFont typeface="Courier New" panose="02070309020205020404" pitchFamily="49" charset="0"/>
              <a:buChar char="o"/>
            </a:pPr>
            <a:endParaRPr lang="en-US" sz="1867"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p>
            <a:pPr marL="905233" lvl="1" indent="-380990" defTabSz="1219170">
              <a:buClr>
                <a:srgbClr val="000000"/>
              </a:buClr>
              <a:buFont typeface="Courier New" panose="02070309020205020404" pitchFamily="49" charset="0"/>
              <a:buChar char="o"/>
            </a:pPr>
            <a:r>
              <a:rPr lang="en-US" sz="1867"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Placement in out of home care (</a:t>
            </a:r>
            <a:r>
              <a:rPr lang="en-US" sz="1867" kern="0"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Rivaux</a:t>
            </a:r>
            <a:r>
              <a:rPr lang="en-US" sz="1867"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et al., 2008)</a:t>
            </a:r>
          </a:p>
          <a:p>
            <a:pPr marL="905233" lvl="1" indent="-380990" defTabSz="1219170">
              <a:buClr>
                <a:srgbClr val="000000"/>
              </a:buClr>
              <a:buFont typeface="Courier New" panose="02070309020205020404" pitchFamily="49" charset="0"/>
              <a:buChar char="o"/>
            </a:pPr>
            <a:endParaRPr lang="en-US" sz="1867"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p>
            <a:pPr marL="905233" lvl="1" indent="-380990" defTabSz="1219170">
              <a:buClr>
                <a:srgbClr val="000000"/>
              </a:buClr>
              <a:buFont typeface="Courier New" panose="02070309020205020404" pitchFamily="49" charset="0"/>
              <a:buChar char="o"/>
            </a:pPr>
            <a:r>
              <a:rPr lang="en-US" sz="1867"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NOT being placed with Relatives</a:t>
            </a:r>
          </a:p>
          <a:p>
            <a:pPr marL="905233" lvl="1" indent="-380990" defTabSz="1219170">
              <a:buClr>
                <a:srgbClr val="000000"/>
              </a:buClr>
              <a:buFont typeface="Courier New" panose="02070309020205020404" pitchFamily="49" charset="0"/>
              <a:buChar char="o"/>
            </a:pPr>
            <a:endParaRPr lang="en-US" sz="1867"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p>
            <a:pPr marL="905233" lvl="1" indent="-380990" defTabSz="1219170">
              <a:buClr>
                <a:srgbClr val="000000"/>
              </a:buClr>
              <a:buFont typeface="Courier New" panose="02070309020205020404" pitchFamily="49" charset="0"/>
              <a:buChar char="o"/>
            </a:pPr>
            <a:r>
              <a:rPr lang="en-US" sz="1867"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Multiple Moves within the first 12 months</a:t>
            </a:r>
          </a:p>
          <a:p>
            <a:pPr marL="905233" lvl="1" indent="-380990" defTabSz="1219170">
              <a:buClr>
                <a:srgbClr val="000000"/>
              </a:buClr>
              <a:buFont typeface="Courier New" panose="02070309020205020404" pitchFamily="49" charset="0"/>
              <a:buChar char="o"/>
            </a:pPr>
            <a:endParaRPr lang="en-US" sz="1867"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p>
            <a:pPr marL="905233" lvl="1" indent="-380990" defTabSz="1219170">
              <a:buClr>
                <a:srgbClr val="000000"/>
              </a:buClr>
              <a:buFont typeface="Courier New" panose="02070309020205020404" pitchFamily="49" charset="0"/>
              <a:buChar char="o"/>
            </a:pPr>
            <a:r>
              <a:rPr lang="en-US" sz="1867"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Length of time in placement</a:t>
            </a:r>
          </a:p>
          <a:p>
            <a:pPr marL="905233" lvl="1" indent="-380990" defTabSz="1219170">
              <a:buClr>
                <a:srgbClr val="000000"/>
              </a:buClr>
              <a:buFont typeface="Courier New" panose="02070309020205020404" pitchFamily="49" charset="0"/>
              <a:buChar char="o"/>
            </a:pPr>
            <a:endParaRPr lang="en-US" sz="1867"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p>
            <a:pPr marL="905233" lvl="1" indent="-380990" defTabSz="1219170">
              <a:buClr>
                <a:srgbClr val="000000"/>
              </a:buClr>
              <a:buFont typeface="Courier New" panose="02070309020205020404" pitchFamily="49" charset="0"/>
              <a:buChar char="o"/>
            </a:pPr>
            <a:r>
              <a:rPr lang="en-US" sz="1867"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Longer time to reunification (Hill, 2005)</a:t>
            </a:r>
          </a:p>
        </p:txBody>
      </p:sp>
      <p:sp>
        <p:nvSpPr>
          <p:cNvPr id="8" name="Rectangle 7"/>
          <p:cNvSpPr/>
          <p:nvPr/>
        </p:nvSpPr>
        <p:spPr>
          <a:xfrm>
            <a:off x="4879526" y="5377565"/>
            <a:ext cx="5664906" cy="769634"/>
          </a:xfrm>
          <a:prstGeom prst="rect">
            <a:avLst/>
          </a:prstGeom>
        </p:spPr>
        <p:txBody>
          <a:bodyPr wrap="square">
            <a:spAutoFit/>
          </a:bodyPr>
          <a:lstStyle/>
          <a:p>
            <a:pPr defTabSz="1219170">
              <a:buClr>
                <a:srgbClr val="000000"/>
              </a:buClr>
            </a:pPr>
            <a:r>
              <a:rPr lang="en-US" sz="1467"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hlinkClick r:id="rId4"/>
              </a:rPr>
              <a:t>https://www.dcyf.wa.gov/sites/default/files/pdf/reports/CWRacialDisparityIndices2019.pdf</a:t>
            </a:r>
            <a:endParaRPr lang="en-US" sz="1467"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p>
            <a:pPr defTabSz="1219170">
              <a:buClr>
                <a:srgbClr val="000000"/>
              </a:buClr>
            </a:pPr>
            <a:endParaRPr lang="en-US" sz="1467"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p:txBody>
      </p:sp>
      <p:pic>
        <p:nvPicPr>
          <p:cNvPr id="2050" name="Picture 2" descr="Image result for forcible removal of a child">
            <a:extLst>
              <a:ext uri="{FF2B5EF4-FFF2-40B4-BE49-F238E27FC236}">
                <a16:creationId xmlns:a16="http://schemas.microsoft.com/office/drawing/2014/main" id="{759E39E4-5AF3-4E1A-B51F-CBC25C4E240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538" r="18019"/>
          <a:stretch/>
        </p:blipFill>
        <p:spPr bwMode="auto">
          <a:xfrm>
            <a:off x="0" y="2816996"/>
            <a:ext cx="4588281" cy="40233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forcible removal of a child">
            <a:extLst>
              <a:ext uri="{FF2B5EF4-FFF2-40B4-BE49-F238E27FC236}">
                <a16:creationId xmlns:a16="http://schemas.microsoft.com/office/drawing/2014/main" id="{0C75CFF9-C985-4F8F-A483-6E8BEAE43B1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538" r="18019" b="94899"/>
          <a:stretch/>
        </p:blipFill>
        <p:spPr bwMode="auto">
          <a:xfrm flipV="1">
            <a:off x="0" y="769442"/>
            <a:ext cx="4588281" cy="215910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15986" y="1201169"/>
            <a:ext cx="4213147" cy="1077218"/>
          </a:xfrm>
          <a:prstGeom prst="rect">
            <a:avLst/>
          </a:prstGeom>
        </p:spPr>
        <p:txBody>
          <a:bodyPr wrap="square">
            <a:spAutoFit/>
          </a:bodyPr>
          <a:lstStyle/>
          <a:p>
            <a:pPr algn="ctr" defTabSz="1219170">
              <a:buClr>
                <a:srgbClr val="000000"/>
              </a:buClr>
            </a:pPr>
            <a:r>
              <a:rPr lang="en-US" sz="3200" kern="0" dirty="0">
                <a:solidFill>
                  <a:srgbClr val="FF0000">
                    <a:lumMod val="75000"/>
                  </a:srgbClr>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al"/>
              </a:rPr>
              <a:t>Specifically Black &amp; Indigenous Families</a:t>
            </a:r>
          </a:p>
        </p:txBody>
      </p:sp>
    </p:spTree>
    <p:custDataLst>
      <p:tags r:id="rId1"/>
    </p:custDataLst>
    <p:extLst>
      <p:ext uri="{BB962C8B-B14F-4D97-AF65-F5344CB8AC3E}">
        <p14:creationId xmlns:p14="http://schemas.microsoft.com/office/powerpoint/2010/main" val="3637566444"/>
      </p:ext>
    </p:extLst>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E644E6-A979-4071-BADA-6EE42349EE6C}"/>
              </a:ext>
            </a:extLst>
          </p:cNvPr>
          <p:cNvSpPr>
            <a:spLocks noGrp="1"/>
          </p:cNvSpPr>
          <p:nvPr>
            <p:ph type="sldNum" idx="12"/>
          </p:nvPr>
        </p:nvSpPr>
        <p:spPr>
          <a:xfrm>
            <a:off x="11553372" y="169705"/>
            <a:ext cx="435600" cy="363600"/>
          </a:xfrm>
        </p:spPr>
        <p:txBody>
          <a:bodyPr/>
          <a:lstStyle/>
          <a:p>
            <a:pPr defTabSz="1219170">
              <a:buClr>
                <a:srgbClr val="000000"/>
              </a:buClr>
            </a:pPr>
            <a:fld id="{00000000-1234-1234-1234-123412341234}" type="slidenum">
              <a:rPr lang="en" kern="0">
                <a:solidFill>
                  <a:srgbClr val="21355A"/>
                </a:solidFill>
              </a:rPr>
              <a:pPr defTabSz="1219170">
                <a:buClr>
                  <a:srgbClr val="000000"/>
                </a:buClr>
              </a:pPr>
              <a:t>12</a:t>
            </a:fld>
            <a:endParaRPr lang="en" kern="0">
              <a:solidFill>
                <a:srgbClr val="21355A"/>
              </a:solidFill>
            </a:endParaRPr>
          </a:p>
        </p:txBody>
      </p:sp>
      <p:pic>
        <p:nvPicPr>
          <p:cNvPr id="46" name="Picture 45">
            <a:extLst>
              <a:ext uri="{FF2B5EF4-FFF2-40B4-BE49-F238E27FC236}">
                <a16:creationId xmlns:a16="http://schemas.microsoft.com/office/drawing/2014/main" id="{02FD5FB7-939A-47FF-BC17-421EEBB1BB53}"/>
              </a:ext>
            </a:extLst>
          </p:cNvPr>
          <p:cNvPicPr>
            <a:picLocks noChangeAspect="1"/>
          </p:cNvPicPr>
          <p:nvPr/>
        </p:nvPicPr>
        <p:blipFill>
          <a:blip r:embed="rId4"/>
          <a:stretch>
            <a:fillRect/>
          </a:stretch>
        </p:blipFill>
        <p:spPr>
          <a:xfrm>
            <a:off x="2435943" y="77735"/>
            <a:ext cx="6275571" cy="6702529"/>
          </a:xfrm>
          <a:prstGeom prst="rect">
            <a:avLst/>
          </a:prstGeom>
        </p:spPr>
      </p:pic>
      <p:pic>
        <p:nvPicPr>
          <p:cNvPr id="5" name="Picture 4">
            <a:extLst>
              <a:ext uri="{FF2B5EF4-FFF2-40B4-BE49-F238E27FC236}">
                <a16:creationId xmlns:a16="http://schemas.microsoft.com/office/drawing/2014/main" id="{B140EDEC-3FFC-443B-A018-5491CD0A95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5787" y="38866"/>
            <a:ext cx="9193104" cy="6780265"/>
          </a:xfrm>
          <a:prstGeom prst="rect">
            <a:avLst/>
          </a:prstGeom>
        </p:spPr>
      </p:pic>
    </p:spTree>
    <p:custDataLst>
      <p:tags r:id="rId1"/>
    </p:custDataLst>
    <p:extLst>
      <p:ext uri="{BB962C8B-B14F-4D97-AF65-F5344CB8AC3E}">
        <p14:creationId xmlns:p14="http://schemas.microsoft.com/office/powerpoint/2010/main" val="63358926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6"/>
                                        </p:tgtEl>
                                      </p:cBhvr>
                                      <p:by x="50000" y="50000"/>
                                    </p:animScale>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1000"/>
                                        <p:tgtEl>
                                          <p:spTgt spid="46"/>
                                        </p:tgtEl>
                                      </p:cBhvr>
                                    </p:animEffect>
                                    <p:set>
                                      <p:cBhvr>
                                        <p:cTn id="10" dur="1" fill="hold">
                                          <p:stCondLst>
                                            <p:cond delay="999"/>
                                          </p:stCondLst>
                                        </p:cTn>
                                        <p:tgtEl>
                                          <p:spTgt spid="46"/>
                                        </p:tgtEl>
                                        <p:attrNameLst>
                                          <p:attrName>style.visibility</p:attrName>
                                        </p:attrNameLst>
                                      </p:cBhvr>
                                      <p:to>
                                        <p:strVal val="hidden"/>
                                      </p:to>
                                    </p:set>
                                  </p:childTnLst>
                                </p:cTn>
                              </p:par>
                              <p:par>
                                <p:cTn id="11" presetID="6" presetClass="entr" presetSubtype="32"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out)">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6863B1E-34DC-4586-8044-EEED26DA032C}"/>
              </a:ext>
            </a:extLst>
          </p:cNvPr>
          <p:cNvSpPr/>
          <p:nvPr/>
        </p:nvSpPr>
        <p:spPr>
          <a:xfrm>
            <a:off x="1" y="-9390"/>
            <a:ext cx="12192000" cy="666786"/>
          </a:xfrm>
          <a:prstGeom prst="rect">
            <a:avLst/>
          </a:prstGeom>
          <a:solidFill>
            <a:srgbClr val="FFC000"/>
          </a:solidFill>
          <a:ln>
            <a:solidFill>
              <a:srgbClr val="000000"/>
            </a:solidFill>
          </a:ln>
          <a:effectLst>
            <a:outerShdw blurRad="63500" sx="102000" sy="102000" algn="ctr" rotWithShape="0">
              <a:prstClr val="black">
                <a:alpha val="40000"/>
              </a:prstClr>
            </a:outerShdw>
          </a:effectLst>
        </p:spPr>
        <p:txBody>
          <a:bodyPr wrap="square">
            <a:spAutoFit/>
          </a:bodyPr>
          <a:lstStyle/>
          <a:p>
            <a:pPr algn="ctr" defTabSz="1219170">
              <a:buClr>
                <a:srgbClr val="000000"/>
              </a:buClr>
            </a:pPr>
            <a:r>
              <a:rPr lang="en-US" sz="3733" kern="0" dirty="0">
                <a:solidFill>
                  <a:srgbClr val="3924BB">
                    <a:lumMod val="50000"/>
                  </a:srgbClr>
                </a:solidFill>
                <a:latin typeface="Arial"/>
                <a:cs typeface="Arial"/>
                <a:sym typeface="Arial"/>
              </a:rPr>
              <a:t>Mitigation of Harm Through Relational Connections</a:t>
            </a:r>
          </a:p>
        </p:txBody>
      </p:sp>
      <p:sp>
        <p:nvSpPr>
          <p:cNvPr id="2" name="Slide Number Placeholder 1"/>
          <p:cNvSpPr>
            <a:spLocks noGrp="1"/>
          </p:cNvSpPr>
          <p:nvPr>
            <p:ph type="sldNum" idx="12"/>
          </p:nvPr>
        </p:nvSpPr>
        <p:spPr/>
        <p:txBody>
          <a:bodyPr/>
          <a:lstStyle/>
          <a:p>
            <a:pPr defTabSz="1219170">
              <a:buClr>
                <a:srgbClr val="000000"/>
              </a:buClr>
            </a:pPr>
            <a:fld id="{00000000-1234-1234-1234-123412341234}" type="slidenum">
              <a:rPr lang="en" kern="0">
                <a:solidFill>
                  <a:srgbClr val="21355A"/>
                </a:solidFill>
              </a:rPr>
              <a:pPr defTabSz="1219170">
                <a:buClr>
                  <a:srgbClr val="000000"/>
                </a:buClr>
              </a:pPr>
              <a:t>13</a:t>
            </a:fld>
            <a:endParaRPr lang="en" kern="0">
              <a:solidFill>
                <a:srgbClr val="21355A"/>
              </a:solidFill>
            </a:endParaRPr>
          </a:p>
        </p:txBody>
      </p:sp>
      <p:sp>
        <p:nvSpPr>
          <p:cNvPr id="8" name="TextBox 7"/>
          <p:cNvSpPr txBox="1"/>
          <p:nvPr/>
        </p:nvSpPr>
        <p:spPr>
          <a:xfrm>
            <a:off x="5520209" y="869164"/>
            <a:ext cx="6578009" cy="1364541"/>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1219170">
              <a:buClr>
                <a:srgbClr val="000000"/>
              </a:buClr>
            </a:pPr>
            <a:r>
              <a:rPr lang="en-US" sz="3200" b="1" i="1" kern="0" dirty="0">
                <a:solidFill>
                  <a:srgbClr val="3924BB">
                    <a:lumMod val="50000"/>
                  </a:srgbClr>
                </a:solidFill>
                <a:latin typeface="Calibri Light" panose="020F0302020204030204" pitchFamily="34" charset="0"/>
                <a:cs typeface="Calibri Light" panose="020F0302020204030204" pitchFamily="34" charset="0"/>
                <a:sym typeface="Arial"/>
              </a:rPr>
              <a:t>“Connectedness has the power to counterbalance adversity.” </a:t>
            </a:r>
          </a:p>
          <a:p>
            <a:pPr algn="ctr" defTabSz="1219170">
              <a:buClr>
                <a:srgbClr val="000000"/>
              </a:buClr>
            </a:pPr>
            <a:r>
              <a:rPr lang="en-US" sz="1867" kern="0" dirty="0">
                <a:solidFill>
                  <a:srgbClr val="FFFFFF">
                    <a:lumMod val="50000"/>
                  </a:srgbClr>
                </a:solidFill>
                <a:latin typeface="Arial"/>
                <a:sym typeface="Arial"/>
              </a:rPr>
              <a:t>-Dr. Bruce Perry</a:t>
            </a:r>
          </a:p>
        </p:txBody>
      </p:sp>
      <p:grpSp>
        <p:nvGrpSpPr>
          <p:cNvPr id="22" name="Group 21">
            <a:extLst>
              <a:ext uri="{FF2B5EF4-FFF2-40B4-BE49-F238E27FC236}">
                <a16:creationId xmlns:a16="http://schemas.microsoft.com/office/drawing/2014/main" id="{46570C66-ED6A-40C4-AB29-41F10C5E62F8}"/>
              </a:ext>
            </a:extLst>
          </p:cNvPr>
          <p:cNvGrpSpPr/>
          <p:nvPr/>
        </p:nvGrpSpPr>
        <p:grpSpPr>
          <a:xfrm>
            <a:off x="6096000" y="2445473"/>
            <a:ext cx="5586621" cy="3814265"/>
            <a:chOff x="4728307" y="829425"/>
            <a:chExt cx="4189966" cy="2860698"/>
          </a:xfrm>
        </p:grpSpPr>
        <p:sp>
          <p:nvSpPr>
            <p:cNvPr id="16" name="Rectangle 15">
              <a:extLst>
                <a:ext uri="{FF2B5EF4-FFF2-40B4-BE49-F238E27FC236}">
                  <a16:creationId xmlns:a16="http://schemas.microsoft.com/office/drawing/2014/main" id="{56152DA3-5601-41F9-A1BF-FE543099CA5F}"/>
                </a:ext>
              </a:extLst>
            </p:cNvPr>
            <p:cNvSpPr/>
            <p:nvPr/>
          </p:nvSpPr>
          <p:spPr>
            <a:xfrm>
              <a:off x="4728313" y="3405381"/>
              <a:ext cx="4189960" cy="284742"/>
            </a:xfrm>
            <a:prstGeom prst="rect">
              <a:avLst/>
            </a:prstGeom>
            <a:solidFill>
              <a:srgbClr val="7030A0"/>
            </a:solidFill>
          </p:spPr>
          <p:txBody>
            <a:bodyPr wrap="square">
              <a:spAutoFit/>
            </a:bodyPr>
            <a:lstStyle/>
            <a:p>
              <a:pPr algn="ctr" defTabSz="1219170">
                <a:buClr>
                  <a:srgbClr val="000000"/>
                </a:buClr>
              </a:pPr>
              <a:r>
                <a:rPr lang="en-US" sz="1867" b="1" kern="0" dirty="0">
                  <a:solidFill>
                    <a:srgbClr val="FFFFFF"/>
                  </a:solidFill>
                  <a:latin typeface="Arial"/>
                  <a:cs typeface="Arial"/>
                  <a:sym typeface="Arial"/>
                </a:rPr>
                <a:t>*Cannot do this without knowing the family*</a:t>
              </a:r>
            </a:p>
          </p:txBody>
        </p:sp>
        <p:grpSp>
          <p:nvGrpSpPr>
            <p:cNvPr id="9" name="Group 8">
              <a:extLst>
                <a:ext uri="{FF2B5EF4-FFF2-40B4-BE49-F238E27FC236}">
                  <a16:creationId xmlns:a16="http://schemas.microsoft.com/office/drawing/2014/main" id="{A2C4C8EA-020F-4267-B941-4522864E9EF8}"/>
                </a:ext>
              </a:extLst>
            </p:cNvPr>
            <p:cNvGrpSpPr/>
            <p:nvPr/>
          </p:nvGrpSpPr>
          <p:grpSpPr>
            <a:xfrm>
              <a:off x="4728307" y="829425"/>
              <a:ext cx="4189966" cy="2576024"/>
              <a:chOff x="4529784" y="2713538"/>
              <a:chExt cx="4115302" cy="2576024"/>
            </a:xfrm>
          </p:grpSpPr>
          <p:sp>
            <p:nvSpPr>
              <p:cNvPr id="15" name="Rectangle 14">
                <a:extLst>
                  <a:ext uri="{FF2B5EF4-FFF2-40B4-BE49-F238E27FC236}">
                    <a16:creationId xmlns:a16="http://schemas.microsoft.com/office/drawing/2014/main" id="{A48A1F3F-B0CB-4799-9BE8-BB3D43987285}"/>
                  </a:ext>
                </a:extLst>
              </p:cNvPr>
              <p:cNvSpPr/>
              <p:nvPr/>
            </p:nvSpPr>
            <p:spPr>
              <a:xfrm>
                <a:off x="4529784" y="3065396"/>
                <a:ext cx="4115302" cy="2224166"/>
              </a:xfrm>
              <a:prstGeom prst="rect">
                <a:avLst/>
              </a:prstGeom>
              <a:ln w="28575">
                <a:solidFill>
                  <a:srgbClr val="7030A0"/>
                </a:solidFill>
              </a:ln>
              <a:effectLst>
                <a:innerShdw blurRad="63500" dist="50800" dir="16200000">
                  <a:prstClr val="black">
                    <a:alpha val="50000"/>
                  </a:prstClr>
                </a:innerShdw>
              </a:effectLst>
            </p:spPr>
            <p:style>
              <a:lnRef idx="2">
                <a:schemeClr val="accent2"/>
              </a:lnRef>
              <a:fillRef idx="1">
                <a:schemeClr val="lt1"/>
              </a:fillRef>
              <a:effectRef idx="0">
                <a:schemeClr val="accent2"/>
              </a:effectRef>
              <a:fontRef idx="minor">
                <a:schemeClr val="dk1"/>
              </a:fontRef>
            </p:style>
            <p:txBody>
              <a:bodyPr wrap="square">
                <a:spAutoFit/>
              </a:bodyPr>
              <a:lstStyle/>
              <a:p>
                <a:pPr marL="380990" indent="-380990" defTabSz="1219170">
                  <a:buClr>
                    <a:srgbClr val="000000"/>
                  </a:buClr>
                  <a:buFont typeface="Arial" panose="020B0604020202020204" pitchFamily="34" charset="0"/>
                  <a:buChar char="•"/>
                </a:pPr>
                <a:r>
                  <a:rPr lang="en-US" sz="1867" kern="0" dirty="0">
                    <a:solidFill>
                      <a:srgbClr val="21355A"/>
                    </a:solidFill>
                    <a:latin typeface="Open Sans" panose="020B0606030504020204" pitchFamily="34" charset="0"/>
                    <a:ea typeface="Open Sans" panose="020B0606030504020204" pitchFamily="34" charset="0"/>
                    <a:cs typeface="Open Sans" panose="020B0606030504020204" pitchFamily="34" charset="0"/>
                    <a:sym typeface="Arial"/>
                  </a:rPr>
                  <a:t>Race &amp; Ethnicity</a:t>
                </a:r>
              </a:p>
              <a:p>
                <a:pPr marL="380990" indent="-380990" defTabSz="1219170">
                  <a:buClr>
                    <a:srgbClr val="000000"/>
                  </a:buClr>
                  <a:buFont typeface="Arial" panose="020B0604020202020204" pitchFamily="34" charset="0"/>
                  <a:buChar char="•"/>
                </a:pPr>
                <a:r>
                  <a:rPr lang="en-US" sz="1867" kern="0" dirty="0">
                    <a:solidFill>
                      <a:srgbClr val="21355A"/>
                    </a:solidFill>
                    <a:latin typeface="Open Sans" panose="020B0606030504020204" pitchFamily="34" charset="0"/>
                    <a:ea typeface="Open Sans" panose="020B0606030504020204" pitchFamily="34" charset="0"/>
                    <a:cs typeface="Open Sans" panose="020B0606030504020204" pitchFamily="34" charset="0"/>
                    <a:sym typeface="Arial"/>
                  </a:rPr>
                  <a:t>Religious observances</a:t>
                </a:r>
              </a:p>
              <a:p>
                <a:pPr marL="380990" indent="-380990" defTabSz="1219170">
                  <a:buClr>
                    <a:srgbClr val="000000"/>
                  </a:buClr>
                  <a:buFont typeface="Arial" panose="020B0604020202020204" pitchFamily="34" charset="0"/>
                  <a:buChar char="•"/>
                </a:pPr>
                <a:r>
                  <a:rPr lang="en-US" sz="1867" kern="0" dirty="0">
                    <a:solidFill>
                      <a:srgbClr val="21355A"/>
                    </a:solidFill>
                    <a:latin typeface="Open Sans" panose="020B0606030504020204" pitchFamily="34" charset="0"/>
                    <a:ea typeface="Open Sans" panose="020B0606030504020204" pitchFamily="34" charset="0"/>
                    <a:cs typeface="Open Sans" panose="020B0606030504020204" pitchFamily="34" charset="0"/>
                    <a:sym typeface="Arial"/>
                  </a:rPr>
                  <a:t>Culture &amp; traditions</a:t>
                </a:r>
              </a:p>
              <a:p>
                <a:pPr marL="380990" indent="-380990" defTabSz="1219170">
                  <a:buClr>
                    <a:srgbClr val="000000"/>
                  </a:buClr>
                  <a:buFont typeface="Arial" panose="020B0604020202020204" pitchFamily="34" charset="0"/>
                  <a:buChar char="•"/>
                </a:pPr>
                <a:r>
                  <a:rPr lang="en-US" sz="1867" kern="0" dirty="0">
                    <a:solidFill>
                      <a:srgbClr val="21355A"/>
                    </a:solidFill>
                    <a:latin typeface="Open Sans" panose="020B0606030504020204" pitchFamily="34" charset="0"/>
                    <a:ea typeface="Open Sans" panose="020B0606030504020204" pitchFamily="34" charset="0"/>
                    <a:cs typeface="Open Sans" panose="020B0606030504020204" pitchFamily="34" charset="0"/>
                    <a:sym typeface="Arial"/>
                  </a:rPr>
                  <a:t>Language</a:t>
                </a:r>
              </a:p>
              <a:p>
                <a:pPr marL="380990" indent="-380990" defTabSz="1219170">
                  <a:buClr>
                    <a:srgbClr val="000000"/>
                  </a:buClr>
                  <a:buFont typeface="Arial" panose="020B0604020202020204" pitchFamily="34" charset="0"/>
                  <a:buChar char="•"/>
                </a:pPr>
                <a:r>
                  <a:rPr lang="en-US" sz="1867" kern="0" dirty="0">
                    <a:solidFill>
                      <a:srgbClr val="21355A"/>
                    </a:solidFill>
                    <a:latin typeface="Open Sans" panose="020B0606030504020204" pitchFamily="34" charset="0"/>
                    <a:ea typeface="Open Sans" panose="020B0606030504020204" pitchFamily="34" charset="0"/>
                    <a:cs typeface="Open Sans" panose="020B0606030504020204" pitchFamily="34" charset="0"/>
                    <a:sym typeface="Arial"/>
                  </a:rPr>
                  <a:t>Routines</a:t>
                </a:r>
              </a:p>
              <a:p>
                <a:pPr marL="380990" indent="-380990" defTabSz="1219170">
                  <a:buClr>
                    <a:srgbClr val="000000"/>
                  </a:buClr>
                  <a:buFont typeface="Arial" panose="020B0604020202020204" pitchFamily="34" charset="0"/>
                  <a:buChar char="•"/>
                </a:pPr>
                <a:r>
                  <a:rPr lang="en-US" sz="1867" kern="0" dirty="0">
                    <a:solidFill>
                      <a:srgbClr val="21355A"/>
                    </a:solidFill>
                    <a:latin typeface="Open Sans" panose="020B0606030504020204" pitchFamily="34" charset="0"/>
                    <a:ea typeface="Open Sans" panose="020B0606030504020204" pitchFamily="34" charset="0"/>
                    <a:cs typeface="Open Sans" panose="020B0606030504020204" pitchFamily="34" charset="0"/>
                    <a:sym typeface="Arial"/>
                  </a:rPr>
                  <a:t>Extracurricular activities</a:t>
                </a:r>
              </a:p>
              <a:p>
                <a:pPr marL="380990" indent="-380990" defTabSz="1219170">
                  <a:buClr>
                    <a:srgbClr val="000000"/>
                  </a:buClr>
                  <a:buFont typeface="Arial" panose="020B0604020202020204" pitchFamily="34" charset="0"/>
                  <a:buChar char="•"/>
                </a:pPr>
                <a:r>
                  <a:rPr lang="en-US" sz="1867" kern="0" dirty="0">
                    <a:solidFill>
                      <a:srgbClr val="21355A"/>
                    </a:solidFill>
                    <a:latin typeface="Open Sans" panose="020B0606030504020204" pitchFamily="34" charset="0"/>
                    <a:ea typeface="Open Sans" panose="020B0606030504020204" pitchFamily="34" charset="0"/>
                    <a:cs typeface="Open Sans" panose="020B0606030504020204" pitchFamily="34" charset="0"/>
                    <a:sym typeface="Arial"/>
                  </a:rPr>
                  <a:t>Medical &amp; dental providers</a:t>
                </a:r>
              </a:p>
              <a:p>
                <a:pPr marL="380990" indent="-380990" defTabSz="1219170">
                  <a:buClr>
                    <a:srgbClr val="000000"/>
                  </a:buClr>
                  <a:buFont typeface="Arial" panose="020B0604020202020204" pitchFamily="34" charset="0"/>
                  <a:buChar char="•"/>
                </a:pPr>
                <a:r>
                  <a:rPr lang="en-US" sz="1867" kern="0" dirty="0">
                    <a:solidFill>
                      <a:srgbClr val="21355A"/>
                    </a:solidFill>
                    <a:latin typeface="Open Sans" panose="020B0606030504020204" pitchFamily="34" charset="0"/>
                    <a:ea typeface="Open Sans" panose="020B0606030504020204" pitchFamily="34" charset="0"/>
                    <a:cs typeface="Open Sans" panose="020B0606030504020204" pitchFamily="34" charset="0"/>
                    <a:sym typeface="Arial"/>
                  </a:rPr>
                  <a:t>Pets</a:t>
                </a:r>
              </a:p>
              <a:p>
                <a:pPr marL="380990" indent="-380990" defTabSz="1219170">
                  <a:buClr>
                    <a:srgbClr val="000000"/>
                  </a:buClr>
                  <a:buFont typeface="Arial" panose="020B0604020202020204" pitchFamily="34" charset="0"/>
                  <a:buChar char="•"/>
                </a:pPr>
                <a:r>
                  <a:rPr lang="en-US" sz="1867" kern="0" dirty="0">
                    <a:solidFill>
                      <a:srgbClr val="21355A"/>
                    </a:solidFill>
                    <a:latin typeface="Open Sans" panose="020B0606030504020204" pitchFamily="34" charset="0"/>
                    <a:ea typeface="Open Sans" panose="020B0606030504020204" pitchFamily="34" charset="0"/>
                    <a:cs typeface="Open Sans" panose="020B0606030504020204" pitchFamily="34" charset="0"/>
                    <a:sym typeface="Arial"/>
                  </a:rPr>
                  <a:t>Belongings</a:t>
                </a:r>
              </a:p>
              <a:p>
                <a:pPr marL="380990" indent="-380990" defTabSz="1219170">
                  <a:buClr>
                    <a:srgbClr val="000000"/>
                  </a:buClr>
                  <a:buFont typeface="Arial" panose="020B0604020202020204" pitchFamily="34" charset="0"/>
                  <a:buChar char="•"/>
                </a:pPr>
                <a:r>
                  <a:rPr lang="en-US" sz="1867" kern="0" dirty="0">
                    <a:solidFill>
                      <a:srgbClr val="21355A"/>
                    </a:solidFill>
                    <a:latin typeface="Open Sans" panose="020B0606030504020204" pitchFamily="34" charset="0"/>
                    <a:ea typeface="Open Sans" panose="020B0606030504020204" pitchFamily="34" charset="0"/>
                    <a:cs typeface="Open Sans" panose="020B0606030504020204" pitchFamily="34" charset="0"/>
                    <a:sym typeface="Arial"/>
                  </a:rPr>
                  <a:t>More…..</a:t>
                </a:r>
              </a:p>
            </p:txBody>
          </p:sp>
          <p:sp>
            <p:nvSpPr>
              <p:cNvPr id="17" name="TextBox 16">
                <a:extLst>
                  <a:ext uri="{FF2B5EF4-FFF2-40B4-BE49-F238E27FC236}">
                    <a16:creationId xmlns:a16="http://schemas.microsoft.com/office/drawing/2014/main" id="{366A1F79-6CA9-4BB9-B212-CBEB7026FC94}"/>
                  </a:ext>
                </a:extLst>
              </p:cNvPr>
              <p:cNvSpPr txBox="1"/>
              <p:nvPr/>
            </p:nvSpPr>
            <p:spPr>
              <a:xfrm>
                <a:off x="4529784" y="2713538"/>
                <a:ext cx="4115295" cy="346249"/>
              </a:xfrm>
              <a:prstGeom prst="rect">
                <a:avLst/>
              </a:prstGeom>
              <a:solidFill>
                <a:srgbClr val="7030A0"/>
              </a:solidFill>
              <a:ln>
                <a:solidFill>
                  <a:srgbClr val="7030A0"/>
                </a:solidFill>
              </a:ln>
              <a:effectLst>
                <a:innerShdw blurRad="114300">
                  <a:prstClr val="black"/>
                </a:innerShdw>
              </a:effectLst>
            </p:spPr>
            <p:txBody>
              <a:bodyPr wrap="square" rtlCol="0">
                <a:spAutoFit/>
              </a:bodyPr>
              <a:lstStyle/>
              <a:p>
                <a:pPr algn="ctr" defTabSz="1219170">
                  <a:buClr>
                    <a:srgbClr val="000000"/>
                  </a:buClr>
                </a:pPr>
                <a:r>
                  <a:rPr lang="en-US" sz="2400" b="1" kern="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rPr>
                  <a:t>Child &amp; Family Specific Mitigations </a:t>
                </a:r>
              </a:p>
            </p:txBody>
          </p:sp>
        </p:grpSp>
      </p:grpSp>
      <p:grpSp>
        <p:nvGrpSpPr>
          <p:cNvPr id="7" name="Group 6">
            <a:extLst>
              <a:ext uri="{FF2B5EF4-FFF2-40B4-BE49-F238E27FC236}">
                <a16:creationId xmlns:a16="http://schemas.microsoft.com/office/drawing/2014/main" id="{A73B73AD-2F4F-413F-9EE6-6F7BF8C07E31}"/>
              </a:ext>
            </a:extLst>
          </p:cNvPr>
          <p:cNvGrpSpPr/>
          <p:nvPr/>
        </p:nvGrpSpPr>
        <p:grpSpPr>
          <a:xfrm>
            <a:off x="300961" y="1006835"/>
            <a:ext cx="4944434" cy="1759747"/>
            <a:chOff x="124481" y="1291330"/>
            <a:chExt cx="3623113" cy="1319810"/>
          </a:xfrm>
        </p:grpSpPr>
        <p:sp>
          <p:nvSpPr>
            <p:cNvPr id="5" name="TextBox 4"/>
            <p:cNvSpPr txBox="1"/>
            <p:nvPr/>
          </p:nvSpPr>
          <p:spPr>
            <a:xfrm>
              <a:off x="124481" y="1291330"/>
              <a:ext cx="3623112" cy="377075"/>
            </a:xfrm>
            <a:prstGeom prst="rect">
              <a:avLst/>
            </a:prstGeom>
            <a:solidFill>
              <a:schemeClr val="accent2"/>
            </a:solidFill>
            <a:ln w="28575">
              <a:solidFill>
                <a:schemeClr val="accent2"/>
              </a:solidFill>
            </a:ln>
            <a:effectLst>
              <a:innerShdw blurRad="114300">
                <a:prstClr val="black"/>
              </a:innerShdw>
            </a:effectLst>
          </p:spPr>
          <p:txBody>
            <a:bodyPr wrap="square" rtlCol="0">
              <a:spAutoFit/>
            </a:bodyPr>
            <a:lstStyle/>
            <a:p>
              <a:pPr algn="ctr" defTabSz="1219170">
                <a:buClr>
                  <a:srgbClr val="000000"/>
                </a:buClr>
              </a:pPr>
              <a:r>
                <a:rPr lang="en-US" sz="2667" b="1" kern="0" dirty="0">
                  <a:solidFill>
                    <a:srgbClr val="FFFFF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al"/>
                </a:rPr>
                <a:t>Placement</a:t>
              </a:r>
            </a:p>
          </p:txBody>
        </p:sp>
        <p:sp>
          <p:nvSpPr>
            <p:cNvPr id="10" name="Rectangle 9">
              <a:extLst>
                <a:ext uri="{FF2B5EF4-FFF2-40B4-BE49-F238E27FC236}">
                  <a16:creationId xmlns:a16="http://schemas.microsoft.com/office/drawing/2014/main" id="{562BD215-A3D6-4556-8C9C-B2ED25576DE4}"/>
                </a:ext>
              </a:extLst>
            </p:cNvPr>
            <p:cNvSpPr/>
            <p:nvPr/>
          </p:nvSpPr>
          <p:spPr>
            <a:xfrm>
              <a:off x="124482" y="1679923"/>
              <a:ext cx="3623112" cy="931217"/>
            </a:xfrm>
            <a:prstGeom prst="rect">
              <a:avLst/>
            </a:prstGeom>
            <a:solidFill>
              <a:schemeClr val="bg1"/>
            </a:solidFill>
            <a:ln w="38100">
              <a:solidFill>
                <a:schemeClr val="accent2"/>
              </a:solidFill>
            </a:ln>
            <a:effectLst>
              <a:innerShdw blurRad="63500" dist="50800" dir="16200000">
                <a:prstClr val="black">
                  <a:alpha val="50000"/>
                </a:prstClr>
              </a:innerShdw>
            </a:effectLst>
          </p:spPr>
          <p:txBody>
            <a:bodyPr wrap="square">
              <a:spAutoFit/>
            </a:bodyPr>
            <a:lstStyle/>
            <a:p>
              <a:pPr marL="380990" indent="-380990" defTabSz="1219170">
                <a:buClr>
                  <a:srgbClr val="000000"/>
                </a:buClr>
                <a:buFont typeface="Arial" panose="020B0604020202020204" pitchFamily="34" charset="0"/>
                <a:buChar char="•"/>
              </a:pPr>
              <a:r>
                <a:rPr lang="en-US" sz="1867"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Relative/suitable other</a:t>
              </a:r>
            </a:p>
            <a:p>
              <a:pPr marL="380990" indent="-380990" defTabSz="1219170">
                <a:buClr>
                  <a:srgbClr val="000000"/>
                </a:buClr>
                <a:buFont typeface="Arial" panose="020B0604020202020204" pitchFamily="34" charset="0"/>
                <a:buChar char="•"/>
              </a:pPr>
              <a:r>
                <a:rPr lang="en-US" sz="1867"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Supports reunification</a:t>
              </a:r>
            </a:p>
            <a:p>
              <a:pPr marL="380990" indent="-380990" defTabSz="1219170">
                <a:buClr>
                  <a:srgbClr val="000000"/>
                </a:buClr>
                <a:buFont typeface="Arial" panose="020B0604020202020204" pitchFamily="34" charset="0"/>
                <a:buChar char="•"/>
              </a:pPr>
              <a:r>
                <a:rPr lang="en-US" sz="1867"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Provides stability</a:t>
              </a:r>
            </a:p>
            <a:p>
              <a:pPr marL="380990" indent="-380990" defTabSz="1219170">
                <a:buClr>
                  <a:srgbClr val="000000"/>
                </a:buClr>
                <a:buFont typeface="Arial" panose="020B0604020202020204" pitchFamily="34" charset="0"/>
                <a:buChar char="•"/>
              </a:pPr>
              <a:r>
                <a:rPr lang="en-US" sz="1867"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Includes siblings</a:t>
              </a:r>
            </a:p>
          </p:txBody>
        </p:sp>
      </p:grpSp>
      <p:grpSp>
        <p:nvGrpSpPr>
          <p:cNvPr id="6" name="Group 5">
            <a:extLst>
              <a:ext uri="{FF2B5EF4-FFF2-40B4-BE49-F238E27FC236}">
                <a16:creationId xmlns:a16="http://schemas.microsoft.com/office/drawing/2014/main" id="{B2129F0F-5121-447D-99D7-7F3CCFE81788}"/>
              </a:ext>
            </a:extLst>
          </p:cNvPr>
          <p:cNvGrpSpPr/>
          <p:nvPr/>
        </p:nvGrpSpPr>
        <p:grpSpPr>
          <a:xfrm>
            <a:off x="300959" y="3076666"/>
            <a:ext cx="4944436" cy="1487780"/>
            <a:chOff x="4808981" y="1243233"/>
            <a:chExt cx="3701974" cy="1115835"/>
          </a:xfrm>
        </p:grpSpPr>
        <p:sp>
          <p:nvSpPr>
            <p:cNvPr id="11" name="Rectangle 10">
              <a:extLst>
                <a:ext uri="{FF2B5EF4-FFF2-40B4-BE49-F238E27FC236}">
                  <a16:creationId xmlns:a16="http://schemas.microsoft.com/office/drawing/2014/main" id="{F82C59FD-7B99-4DF3-8259-FEDC7C02DF10}"/>
                </a:ext>
              </a:extLst>
            </p:cNvPr>
            <p:cNvSpPr/>
            <p:nvPr/>
          </p:nvSpPr>
          <p:spPr>
            <a:xfrm>
              <a:off x="4808981" y="1643343"/>
              <a:ext cx="3701973" cy="715725"/>
            </a:xfrm>
            <a:prstGeom prst="rect">
              <a:avLst/>
            </a:prstGeom>
            <a:solidFill>
              <a:schemeClr val="bg1"/>
            </a:solidFill>
            <a:ln w="38100">
              <a:solidFill>
                <a:schemeClr val="accent5"/>
              </a:solidFill>
            </a:ln>
            <a:effectLst>
              <a:innerShdw blurRad="63500" dist="50800" dir="16200000">
                <a:prstClr val="black">
                  <a:alpha val="50000"/>
                </a:prstClr>
              </a:innerShdw>
            </a:effectLst>
          </p:spPr>
          <p:txBody>
            <a:bodyPr wrap="square">
              <a:spAutoFit/>
            </a:bodyPr>
            <a:lstStyle/>
            <a:p>
              <a:pPr marL="380990" indent="-380990" defTabSz="1219170">
                <a:buClr>
                  <a:srgbClr val="000000"/>
                </a:buClr>
                <a:buFont typeface="Arial" panose="020B0604020202020204" pitchFamily="34" charset="0"/>
                <a:buChar char="•"/>
              </a:pPr>
              <a:r>
                <a:rPr lang="en-US" sz="1867"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Frequent / consistent </a:t>
              </a:r>
            </a:p>
            <a:p>
              <a:pPr marL="380990" indent="-380990" defTabSz="1219170">
                <a:buClr>
                  <a:srgbClr val="000000"/>
                </a:buClr>
                <a:buFont typeface="Arial" panose="020B0604020202020204" pitchFamily="34" charset="0"/>
                <a:buChar char="•"/>
              </a:pPr>
              <a:r>
                <a:rPr lang="en-US" sz="1867"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Least-restrictive, natural setting</a:t>
              </a:r>
            </a:p>
            <a:p>
              <a:pPr marL="380990" indent="-380990" defTabSz="1219170">
                <a:buClr>
                  <a:srgbClr val="000000"/>
                </a:buClr>
                <a:buFont typeface="Arial" panose="020B0604020202020204" pitchFamily="34" charset="0"/>
                <a:buChar char="•"/>
              </a:pPr>
              <a:r>
                <a:rPr lang="en-US" sz="1867"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Developmentally appropriate</a:t>
              </a:r>
            </a:p>
          </p:txBody>
        </p:sp>
        <p:sp>
          <p:nvSpPr>
            <p:cNvPr id="18" name="TextBox 17">
              <a:extLst>
                <a:ext uri="{FF2B5EF4-FFF2-40B4-BE49-F238E27FC236}">
                  <a16:creationId xmlns:a16="http://schemas.microsoft.com/office/drawing/2014/main" id="{0DA48209-1C19-4D61-90D8-568495CF2352}"/>
                </a:ext>
              </a:extLst>
            </p:cNvPr>
            <p:cNvSpPr txBox="1"/>
            <p:nvPr/>
          </p:nvSpPr>
          <p:spPr>
            <a:xfrm>
              <a:off x="4808981" y="1243233"/>
              <a:ext cx="3701974" cy="377075"/>
            </a:xfrm>
            <a:prstGeom prst="rect">
              <a:avLst/>
            </a:prstGeom>
            <a:solidFill>
              <a:schemeClr val="accent5"/>
            </a:solidFill>
            <a:ln w="28575">
              <a:solidFill>
                <a:schemeClr val="accent5"/>
              </a:solidFill>
            </a:ln>
            <a:effectLst>
              <a:innerShdw blurRad="114300">
                <a:prstClr val="black"/>
              </a:innerShdw>
            </a:effectLst>
          </p:spPr>
          <p:txBody>
            <a:bodyPr wrap="square" rtlCol="0">
              <a:spAutoFit/>
            </a:bodyPr>
            <a:lstStyle/>
            <a:p>
              <a:pPr algn="ctr" defTabSz="1219170">
                <a:buClr>
                  <a:srgbClr val="000000"/>
                </a:buClr>
              </a:pPr>
              <a:r>
                <a:rPr lang="en-US" sz="2667" b="1" kern="0" dirty="0">
                  <a:solidFill>
                    <a:srgbClr val="FFFFF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al"/>
                </a:rPr>
                <a:t>Family Time Visitation</a:t>
              </a:r>
            </a:p>
          </p:txBody>
        </p:sp>
      </p:grpSp>
      <p:grpSp>
        <p:nvGrpSpPr>
          <p:cNvPr id="4" name="Group 3">
            <a:extLst>
              <a:ext uri="{FF2B5EF4-FFF2-40B4-BE49-F238E27FC236}">
                <a16:creationId xmlns:a16="http://schemas.microsoft.com/office/drawing/2014/main" id="{F406E333-7028-4985-9631-036B74AD824F}"/>
              </a:ext>
            </a:extLst>
          </p:cNvPr>
          <p:cNvGrpSpPr/>
          <p:nvPr/>
        </p:nvGrpSpPr>
        <p:grpSpPr>
          <a:xfrm>
            <a:off x="300959" y="4857942"/>
            <a:ext cx="5008995" cy="1196676"/>
            <a:chOff x="124483" y="3065471"/>
            <a:chExt cx="3623112" cy="897507"/>
          </a:xfrm>
        </p:grpSpPr>
        <p:sp>
          <p:nvSpPr>
            <p:cNvPr id="12" name="Rectangle 11">
              <a:extLst>
                <a:ext uri="{FF2B5EF4-FFF2-40B4-BE49-F238E27FC236}">
                  <a16:creationId xmlns:a16="http://schemas.microsoft.com/office/drawing/2014/main" id="{09B6DEF1-89F1-4F19-BA3D-C8078BD93BED}"/>
                </a:ext>
              </a:extLst>
            </p:cNvPr>
            <p:cNvSpPr/>
            <p:nvPr/>
          </p:nvSpPr>
          <p:spPr>
            <a:xfrm>
              <a:off x="124483" y="3462745"/>
              <a:ext cx="3623112" cy="500233"/>
            </a:xfrm>
            <a:prstGeom prst="rect">
              <a:avLst/>
            </a:prstGeom>
            <a:ln>
              <a:solidFill>
                <a:schemeClr val="bg2"/>
              </a:solidFill>
            </a:ln>
            <a:effectLst>
              <a:innerShdw blurRad="63500" dist="50800" dir="16200000">
                <a:prstClr val="black">
                  <a:alpha val="50000"/>
                </a:prstClr>
              </a:innerShdw>
            </a:effectLst>
          </p:spPr>
          <p:style>
            <a:lnRef idx="2">
              <a:schemeClr val="accent2"/>
            </a:lnRef>
            <a:fillRef idx="1">
              <a:schemeClr val="lt1"/>
            </a:fillRef>
            <a:effectRef idx="0">
              <a:schemeClr val="accent2"/>
            </a:effectRef>
            <a:fontRef idx="minor">
              <a:schemeClr val="dk1"/>
            </a:fontRef>
          </p:style>
          <p:txBody>
            <a:bodyPr wrap="square">
              <a:spAutoFit/>
            </a:bodyPr>
            <a:lstStyle/>
            <a:p>
              <a:pPr marL="380990" indent="-380990" defTabSz="1219170">
                <a:buClr>
                  <a:srgbClr val="000000"/>
                </a:buClr>
                <a:buFont typeface="Arial" panose="020B0604020202020204" pitchFamily="34" charset="0"/>
                <a:buChar char="•"/>
              </a:pPr>
              <a:r>
                <a:rPr lang="en-US" sz="1867" kern="0" dirty="0">
                  <a:solidFill>
                    <a:srgbClr val="21355A"/>
                  </a:solidFill>
                  <a:latin typeface="Open Sans" panose="020B0606030504020204" pitchFamily="34" charset="0"/>
                  <a:ea typeface="Open Sans" panose="020B0606030504020204" pitchFamily="34" charset="0"/>
                  <a:cs typeface="Open Sans" panose="020B0606030504020204" pitchFamily="34" charset="0"/>
                  <a:sym typeface="Arial"/>
                </a:rPr>
                <a:t>Same school</a:t>
              </a:r>
            </a:p>
            <a:p>
              <a:pPr marL="380990" indent="-380990" defTabSz="1219170">
                <a:buClr>
                  <a:srgbClr val="000000"/>
                </a:buClr>
                <a:buFont typeface="Arial" panose="020B0604020202020204" pitchFamily="34" charset="0"/>
                <a:buChar char="•"/>
              </a:pPr>
              <a:r>
                <a:rPr lang="en-US" sz="1867" kern="0" dirty="0">
                  <a:solidFill>
                    <a:srgbClr val="21355A"/>
                  </a:solidFill>
                  <a:latin typeface="Open Sans" panose="020B0606030504020204" pitchFamily="34" charset="0"/>
                  <a:ea typeface="Open Sans" panose="020B0606030504020204" pitchFamily="34" charset="0"/>
                  <a:cs typeface="Open Sans" panose="020B0606030504020204" pitchFamily="34" charset="0"/>
                  <a:sym typeface="Arial"/>
                </a:rPr>
                <a:t>Pre-school and/or daycare</a:t>
              </a:r>
            </a:p>
          </p:txBody>
        </p:sp>
        <p:sp>
          <p:nvSpPr>
            <p:cNvPr id="20" name="TextBox 19">
              <a:extLst>
                <a:ext uri="{FF2B5EF4-FFF2-40B4-BE49-F238E27FC236}">
                  <a16:creationId xmlns:a16="http://schemas.microsoft.com/office/drawing/2014/main" id="{67850DE5-4BBF-4535-8417-C40B0E3F8670}"/>
                </a:ext>
              </a:extLst>
            </p:cNvPr>
            <p:cNvSpPr txBox="1"/>
            <p:nvPr/>
          </p:nvSpPr>
          <p:spPr>
            <a:xfrm>
              <a:off x="124483" y="3065471"/>
              <a:ext cx="3623112" cy="377075"/>
            </a:xfrm>
            <a:prstGeom prst="rect">
              <a:avLst/>
            </a:prstGeom>
            <a:solidFill>
              <a:schemeClr val="bg2"/>
            </a:solidFill>
            <a:ln w="28575">
              <a:solidFill>
                <a:schemeClr val="bg2"/>
              </a:solidFill>
            </a:ln>
            <a:effectLst>
              <a:innerShdw blurRad="114300">
                <a:prstClr val="black"/>
              </a:innerShdw>
            </a:effectLst>
          </p:spPr>
          <p:txBody>
            <a:bodyPr wrap="square" rtlCol="0">
              <a:spAutoFit/>
            </a:bodyPr>
            <a:lstStyle/>
            <a:p>
              <a:pPr algn="ctr" defTabSz="1219170">
                <a:buClr>
                  <a:srgbClr val="000000"/>
                </a:buClr>
              </a:pPr>
              <a:r>
                <a:rPr lang="en-US" sz="2667" b="1" kern="0" dirty="0">
                  <a:solidFill>
                    <a:srgbClr val="FFFFFF"/>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al"/>
                </a:rPr>
                <a:t>Educational Stability</a:t>
              </a:r>
            </a:p>
          </p:txBody>
        </p:sp>
      </p:grpSp>
    </p:spTree>
    <p:custDataLst>
      <p:tags r:id="rId1"/>
    </p:custDataLst>
    <p:extLst>
      <p:ext uri="{BB962C8B-B14F-4D97-AF65-F5344CB8AC3E}">
        <p14:creationId xmlns:p14="http://schemas.microsoft.com/office/powerpoint/2010/main" val="923418366"/>
      </p:ext>
    </p:extLst>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s5df1e2ee70445a6abf7a456ea0818e8">
            <a:extLst>
              <a:ext uri="{FF2B5EF4-FFF2-40B4-BE49-F238E27FC236}">
                <a16:creationId xmlns:a16="http://schemas.microsoft.com/office/drawing/2014/main" id="{9BCCDFD5-B304-459A-A3C5-37F75210EFE7}"/>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8132573" y="1391781"/>
            <a:ext cx="3557016" cy="4484944"/>
          </a:xfrm>
          <a:prstGeom prst="rect">
            <a:avLst/>
          </a:prstGeom>
        </p:spPr>
      </p:pic>
      <p:pic>
        <p:nvPicPr>
          <p:cNvPr id="29" name="s61a959978434ba38114fdf035085f59">
            <a:extLst>
              <a:ext uri="{FF2B5EF4-FFF2-40B4-BE49-F238E27FC236}">
                <a16:creationId xmlns:a16="http://schemas.microsoft.com/office/drawing/2014/main" id="{0C5DB9A9-1093-44E3-89F3-4598550DE1AD}"/>
              </a:ext>
            </a:extLst>
          </p:cNvPr>
          <p:cNvPicPr>
            <a:picLocks/>
          </p:cNvPicPr>
          <p:nvPr/>
        </p:nvPicPr>
        <p:blipFill rotWithShape="1">
          <a:blip r:embed="rId5">
            <a:extLst>
              <a:ext uri="{28A0092B-C50C-407E-A947-70E740481C1C}">
                <a14:useLocalDpi xmlns:a14="http://schemas.microsoft.com/office/drawing/2010/main" val="0"/>
              </a:ext>
            </a:extLst>
          </a:blip>
          <a:srcRect t="12231"/>
          <a:stretch/>
        </p:blipFill>
        <p:spPr>
          <a:xfrm>
            <a:off x="4336101" y="1373161"/>
            <a:ext cx="3515724" cy="4503564"/>
          </a:xfrm>
          <a:prstGeom prst="rect">
            <a:avLst/>
          </a:prstGeom>
        </p:spPr>
      </p:pic>
      <p:pic>
        <p:nvPicPr>
          <p:cNvPr id="1026" name="Picture 2" descr="Cps Home Visit For Dirty Drug Test">
            <a:extLst>
              <a:ext uri="{FF2B5EF4-FFF2-40B4-BE49-F238E27FC236}">
                <a16:creationId xmlns:a16="http://schemas.microsoft.com/office/drawing/2014/main" id="{982C9ABD-D502-4696-B1DC-A5875FCE674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303" r="33838"/>
          <a:stretch/>
        </p:blipFill>
        <p:spPr bwMode="auto">
          <a:xfrm>
            <a:off x="541543" y="1391782"/>
            <a:ext cx="3492898" cy="448494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F6BC4ECF-D508-4D7D-9065-FBE969673C43}"/>
              </a:ext>
            </a:extLst>
          </p:cNvPr>
          <p:cNvSpPr>
            <a:spLocks noGrp="1"/>
          </p:cNvSpPr>
          <p:nvPr>
            <p:ph type="sldNum" idx="12"/>
          </p:nvPr>
        </p:nvSpPr>
        <p:spPr>
          <a:xfrm>
            <a:off x="11460400" y="0"/>
            <a:ext cx="731600" cy="524800"/>
          </a:xfrm>
        </p:spPr>
        <p:txBody>
          <a:bodyPr/>
          <a:lstStyle/>
          <a:p>
            <a:fld id="{00000000-1234-1234-1234-123412341234}" type="slidenum">
              <a:rPr lang="en" smtClean="0"/>
              <a:pPr/>
              <a:t>14</a:t>
            </a:fld>
            <a:endParaRPr lang="en" dirty="0"/>
          </a:p>
        </p:txBody>
      </p:sp>
      <p:sp>
        <p:nvSpPr>
          <p:cNvPr id="17" name="Rectangle 16">
            <a:extLst>
              <a:ext uri="{FF2B5EF4-FFF2-40B4-BE49-F238E27FC236}">
                <a16:creationId xmlns:a16="http://schemas.microsoft.com/office/drawing/2014/main" id="{D715B823-9368-4020-9E2C-AA10DC9C3F26}"/>
              </a:ext>
            </a:extLst>
          </p:cNvPr>
          <p:cNvSpPr/>
          <p:nvPr/>
        </p:nvSpPr>
        <p:spPr>
          <a:xfrm>
            <a:off x="502411" y="1350631"/>
            <a:ext cx="3551328" cy="4526096"/>
          </a:xfrm>
          <a:prstGeom prst="rect">
            <a:avLst/>
          </a:prstGeom>
          <a:noFill/>
          <a:ln w="76200">
            <a:solidFill>
              <a:schemeClr val="tx1">
                <a:lumMod val="50000"/>
              </a:schemeClr>
            </a:solid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399" dirty="0">
              <a:solidFill>
                <a:schemeClr val="bg1"/>
              </a:solidFill>
              <a:latin typeface="Open Sans"/>
            </a:endParaRPr>
          </a:p>
        </p:txBody>
      </p:sp>
      <p:sp>
        <p:nvSpPr>
          <p:cNvPr id="18" name="Rectangle 17">
            <a:extLst>
              <a:ext uri="{FF2B5EF4-FFF2-40B4-BE49-F238E27FC236}">
                <a16:creationId xmlns:a16="http://schemas.microsoft.com/office/drawing/2014/main" id="{2885968D-D21C-4A81-A32B-CD7C8083C594}"/>
              </a:ext>
            </a:extLst>
          </p:cNvPr>
          <p:cNvSpPr/>
          <p:nvPr/>
        </p:nvSpPr>
        <p:spPr>
          <a:xfrm>
            <a:off x="8093441" y="1349045"/>
            <a:ext cx="3557016" cy="4551796"/>
          </a:xfrm>
          <a:prstGeom prst="rect">
            <a:avLst/>
          </a:prstGeom>
          <a:noFill/>
          <a:ln w="57150">
            <a:solidFill>
              <a:schemeClr val="tx1">
                <a:lumMod val="50000"/>
              </a:schemeClr>
            </a:solid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399" dirty="0">
              <a:solidFill>
                <a:schemeClr val="bg1"/>
              </a:solidFill>
              <a:latin typeface="Open Sans"/>
            </a:endParaRPr>
          </a:p>
        </p:txBody>
      </p:sp>
      <p:sp>
        <p:nvSpPr>
          <p:cNvPr id="19" name="Rectangle 18">
            <a:extLst>
              <a:ext uri="{FF2B5EF4-FFF2-40B4-BE49-F238E27FC236}">
                <a16:creationId xmlns:a16="http://schemas.microsoft.com/office/drawing/2014/main" id="{6EFE3374-7306-4E39-A11D-BA92A3738C4F}"/>
              </a:ext>
            </a:extLst>
          </p:cNvPr>
          <p:cNvSpPr/>
          <p:nvPr/>
        </p:nvSpPr>
        <p:spPr>
          <a:xfrm>
            <a:off x="4302288" y="1350630"/>
            <a:ext cx="3557016" cy="4526096"/>
          </a:xfrm>
          <a:prstGeom prst="rect">
            <a:avLst/>
          </a:prstGeom>
          <a:noFill/>
          <a:ln w="57150">
            <a:solidFill>
              <a:schemeClr val="tx1">
                <a:lumMod val="50000"/>
              </a:schemeClr>
            </a:solid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399" dirty="0">
              <a:solidFill>
                <a:schemeClr val="bg1"/>
              </a:solidFill>
              <a:latin typeface="Open Sans"/>
            </a:endParaRPr>
          </a:p>
        </p:txBody>
      </p:sp>
      <p:sp>
        <p:nvSpPr>
          <p:cNvPr id="23" name="Parallelogram 22">
            <a:extLst>
              <a:ext uri="{FF2B5EF4-FFF2-40B4-BE49-F238E27FC236}">
                <a16:creationId xmlns:a16="http://schemas.microsoft.com/office/drawing/2014/main" id="{FE507077-E5E2-457E-8A30-1C4C39ED992B}"/>
              </a:ext>
            </a:extLst>
          </p:cNvPr>
          <p:cNvSpPr/>
          <p:nvPr/>
        </p:nvSpPr>
        <p:spPr>
          <a:xfrm>
            <a:off x="823905" y="800919"/>
            <a:ext cx="2871898" cy="1181727"/>
          </a:xfrm>
          <a:prstGeom prst="parallelogram">
            <a:avLst>
              <a:gd name="adj" fmla="val 0"/>
            </a:avLst>
          </a:prstGeom>
          <a:solidFill>
            <a:schemeClr val="accent4">
              <a:lumMod val="75000"/>
            </a:schemeClr>
          </a:solidFill>
          <a:ln>
            <a:noFill/>
          </a:ln>
          <a:effectLst>
            <a:innerShdw blurRad="114300">
              <a:prstClr val="black"/>
            </a:inn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r>
              <a:rPr lang="en-US" sz="3600" dirty="0">
                <a:solidFill>
                  <a:schemeClr val="bg1"/>
                </a:solidFill>
                <a:latin typeface="+mj-lt"/>
                <a:cs typeface="Roboto Light"/>
              </a:rPr>
              <a:t>Removal</a:t>
            </a:r>
          </a:p>
        </p:txBody>
      </p:sp>
      <p:sp>
        <p:nvSpPr>
          <p:cNvPr id="26" name="Parallelogram 25">
            <a:extLst>
              <a:ext uri="{FF2B5EF4-FFF2-40B4-BE49-F238E27FC236}">
                <a16:creationId xmlns:a16="http://schemas.microsoft.com/office/drawing/2014/main" id="{7288D679-B2AB-4718-9B25-EEE9C6F8BE34}"/>
              </a:ext>
            </a:extLst>
          </p:cNvPr>
          <p:cNvSpPr/>
          <p:nvPr/>
        </p:nvSpPr>
        <p:spPr>
          <a:xfrm>
            <a:off x="4630435" y="800918"/>
            <a:ext cx="2871898" cy="1181728"/>
          </a:xfrm>
          <a:prstGeom prst="parallelogram">
            <a:avLst>
              <a:gd name="adj" fmla="val 0"/>
            </a:avLst>
          </a:prstGeom>
          <a:solidFill>
            <a:srgbClr val="7030A0"/>
          </a:solidFill>
          <a:ln>
            <a:noFill/>
          </a:ln>
          <a:effectLst>
            <a:innerShdw blurRad="114300">
              <a:prstClr val="black"/>
            </a:inn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r>
              <a:rPr lang="en-US" sz="3200" dirty="0">
                <a:solidFill>
                  <a:schemeClr val="bg1"/>
                </a:solidFill>
                <a:latin typeface="+mj-lt"/>
                <a:cs typeface="Roboto Light"/>
              </a:rPr>
              <a:t>Continued Separation</a:t>
            </a:r>
          </a:p>
        </p:txBody>
      </p:sp>
      <p:sp>
        <p:nvSpPr>
          <p:cNvPr id="27" name="Parallelogram 26">
            <a:extLst>
              <a:ext uri="{FF2B5EF4-FFF2-40B4-BE49-F238E27FC236}">
                <a16:creationId xmlns:a16="http://schemas.microsoft.com/office/drawing/2014/main" id="{8A5BD8C1-3872-4B7E-AF25-AC104EADACB1}"/>
              </a:ext>
            </a:extLst>
          </p:cNvPr>
          <p:cNvSpPr/>
          <p:nvPr/>
        </p:nvSpPr>
        <p:spPr>
          <a:xfrm>
            <a:off x="8436000" y="800918"/>
            <a:ext cx="2871898" cy="1181728"/>
          </a:xfrm>
          <a:prstGeom prst="parallelogram">
            <a:avLst>
              <a:gd name="adj" fmla="val 0"/>
            </a:avLst>
          </a:prstGeom>
          <a:solidFill>
            <a:srgbClr val="0070C0"/>
          </a:solidFill>
          <a:ln>
            <a:noFill/>
          </a:ln>
          <a:effectLst>
            <a:innerShdw blurRad="114300">
              <a:prstClr val="black"/>
            </a:inn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r>
              <a:rPr lang="en-US" sz="3400" dirty="0">
                <a:solidFill>
                  <a:schemeClr val="bg1"/>
                </a:solidFill>
                <a:latin typeface="+mj-lt"/>
                <a:cs typeface="Roboto Light"/>
              </a:rPr>
              <a:t>Transitions</a:t>
            </a:r>
          </a:p>
        </p:txBody>
      </p:sp>
    </p:spTree>
    <p:custDataLst>
      <p:tags r:id="rId1"/>
    </p:custDataLst>
    <p:extLst>
      <p:ext uri="{BB962C8B-B14F-4D97-AF65-F5344CB8AC3E}">
        <p14:creationId xmlns:p14="http://schemas.microsoft.com/office/powerpoint/2010/main" val="1641755640"/>
      </p:ext>
    </p:extLst>
  </p:cSld>
  <p:clrMapOvr>
    <a:masterClrMapping/>
  </p:clrMapOvr>
  <p:transition advClick="0" advTm="7000">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A9822A-E2D9-44BF-BB5B-88E3113D3267}"/>
              </a:ext>
            </a:extLst>
          </p:cNvPr>
          <p:cNvPicPr>
            <a:picLocks noChangeAspect="1"/>
          </p:cNvPicPr>
          <p:nvPr/>
        </p:nvPicPr>
        <p:blipFill>
          <a:blip r:embed="rId4"/>
          <a:stretch>
            <a:fillRect/>
          </a:stretch>
        </p:blipFill>
        <p:spPr>
          <a:xfrm rot="632165">
            <a:off x="6030153" y="1074475"/>
            <a:ext cx="3242857" cy="4572000"/>
          </a:xfrm>
          <a:prstGeom prst="rect">
            <a:avLst/>
          </a:prstGeom>
          <a:ln>
            <a:solidFill>
              <a:schemeClr val="bg1">
                <a:lumMod val="50000"/>
              </a:schemeClr>
            </a:solidFill>
          </a:ln>
        </p:spPr>
      </p:pic>
      <p:pic>
        <p:nvPicPr>
          <p:cNvPr id="5" name="Picture 4">
            <a:extLst>
              <a:ext uri="{FF2B5EF4-FFF2-40B4-BE49-F238E27FC236}">
                <a16:creationId xmlns:a16="http://schemas.microsoft.com/office/drawing/2014/main" id="{94E3509F-2BC0-4B90-9C97-8F53273E4F5A}"/>
              </a:ext>
            </a:extLst>
          </p:cNvPr>
          <p:cNvPicPr>
            <a:picLocks noChangeAspect="1"/>
          </p:cNvPicPr>
          <p:nvPr/>
        </p:nvPicPr>
        <p:blipFill>
          <a:blip r:embed="rId5"/>
          <a:stretch>
            <a:fillRect/>
          </a:stretch>
        </p:blipFill>
        <p:spPr>
          <a:xfrm rot="342227">
            <a:off x="5590993" y="1278705"/>
            <a:ext cx="3525862" cy="4572000"/>
          </a:xfrm>
          <a:prstGeom prst="rect">
            <a:avLst/>
          </a:prstGeom>
          <a:ln>
            <a:solidFill>
              <a:schemeClr val="bg1">
                <a:lumMod val="50000"/>
              </a:schemeClr>
            </a:solidFill>
          </a:ln>
        </p:spPr>
      </p:pic>
      <p:pic>
        <p:nvPicPr>
          <p:cNvPr id="4" name="Picture 3">
            <a:extLst>
              <a:ext uri="{FF2B5EF4-FFF2-40B4-BE49-F238E27FC236}">
                <a16:creationId xmlns:a16="http://schemas.microsoft.com/office/drawing/2014/main" id="{75106ABC-DED2-4CC6-95CA-2DF683803605}"/>
              </a:ext>
            </a:extLst>
          </p:cNvPr>
          <p:cNvPicPr>
            <a:picLocks noChangeAspect="1"/>
          </p:cNvPicPr>
          <p:nvPr/>
        </p:nvPicPr>
        <p:blipFill>
          <a:blip r:embed="rId6"/>
          <a:stretch>
            <a:fillRect/>
          </a:stretch>
        </p:blipFill>
        <p:spPr>
          <a:xfrm rot="21400665">
            <a:off x="5339854" y="1451934"/>
            <a:ext cx="3341081" cy="4572000"/>
          </a:xfrm>
          <a:prstGeom prst="rect">
            <a:avLst/>
          </a:prstGeom>
          <a:ln>
            <a:solidFill>
              <a:schemeClr val="bg1">
                <a:lumMod val="50000"/>
              </a:schemeClr>
            </a:solidFill>
          </a:ln>
        </p:spPr>
      </p:pic>
      <p:pic>
        <p:nvPicPr>
          <p:cNvPr id="3" name="Picture 2">
            <a:extLst>
              <a:ext uri="{FF2B5EF4-FFF2-40B4-BE49-F238E27FC236}">
                <a16:creationId xmlns:a16="http://schemas.microsoft.com/office/drawing/2014/main" id="{94B0B4C0-007E-4F9C-B32D-0A4E6905EF67}"/>
              </a:ext>
            </a:extLst>
          </p:cNvPr>
          <p:cNvPicPr>
            <a:picLocks noChangeAspect="1"/>
          </p:cNvPicPr>
          <p:nvPr/>
        </p:nvPicPr>
        <p:blipFill>
          <a:blip r:embed="rId7"/>
          <a:stretch>
            <a:fillRect/>
          </a:stretch>
        </p:blipFill>
        <p:spPr>
          <a:xfrm rot="20918534">
            <a:off x="4997304" y="1537458"/>
            <a:ext cx="3422854" cy="4572000"/>
          </a:xfrm>
          <a:prstGeom prst="rect">
            <a:avLst/>
          </a:prstGeom>
          <a:ln>
            <a:solidFill>
              <a:schemeClr val="bg1">
                <a:lumMod val="50000"/>
              </a:schemeClr>
            </a:solidFill>
          </a:ln>
        </p:spPr>
      </p:pic>
      <p:pic>
        <p:nvPicPr>
          <p:cNvPr id="7" name="Picture 6">
            <a:extLst>
              <a:ext uri="{FF2B5EF4-FFF2-40B4-BE49-F238E27FC236}">
                <a16:creationId xmlns:a16="http://schemas.microsoft.com/office/drawing/2014/main" id="{24A4E1E7-0914-456B-AB4D-8C23B1E3D1B7}"/>
              </a:ext>
            </a:extLst>
          </p:cNvPr>
          <p:cNvPicPr>
            <a:picLocks noChangeAspect="1"/>
          </p:cNvPicPr>
          <p:nvPr/>
        </p:nvPicPr>
        <p:blipFill>
          <a:blip r:embed="rId8"/>
          <a:stretch>
            <a:fillRect/>
          </a:stretch>
        </p:blipFill>
        <p:spPr>
          <a:xfrm>
            <a:off x="8344714" y="2596282"/>
            <a:ext cx="3171845" cy="4040998"/>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9" name="sfbe5286e81e46198996b790de3736b9">
            <a:extLst>
              <a:ext uri="{FF2B5EF4-FFF2-40B4-BE49-F238E27FC236}">
                <a16:creationId xmlns:a16="http://schemas.microsoft.com/office/drawing/2014/main" id="{936BE187-E18D-4E5A-A13C-5149F9D89650}"/>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0" y="14831"/>
            <a:ext cx="4580626" cy="6857999"/>
          </a:xfrm>
          <a:prstGeom prst="rect">
            <a:avLst/>
          </a:prstGeom>
        </p:spPr>
      </p:pic>
      <p:sp>
        <p:nvSpPr>
          <p:cNvPr id="10" name="Parallelogram 9">
            <a:extLst>
              <a:ext uri="{FF2B5EF4-FFF2-40B4-BE49-F238E27FC236}">
                <a16:creationId xmlns:a16="http://schemas.microsoft.com/office/drawing/2014/main" id="{D7DFA1D9-628E-428E-976D-ADF50CACBAB7}"/>
              </a:ext>
            </a:extLst>
          </p:cNvPr>
          <p:cNvSpPr/>
          <p:nvPr/>
        </p:nvSpPr>
        <p:spPr>
          <a:xfrm>
            <a:off x="0" y="0"/>
            <a:ext cx="12192000" cy="801699"/>
          </a:xfrm>
          <a:prstGeom prst="parallelogram">
            <a:avLst>
              <a:gd name="adj" fmla="val 0"/>
            </a:avLst>
          </a:prstGeom>
          <a:solidFill>
            <a:srgbClr val="7030A0"/>
          </a:solidFill>
          <a:ln>
            <a:noFill/>
          </a:ln>
          <a:effectLst>
            <a:innerShdw blurRad="114300">
              <a:prstClr val="black"/>
            </a:inn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r>
              <a:rPr lang="en-US" sz="3600" dirty="0">
                <a:solidFill>
                  <a:schemeClr val="bg1"/>
                </a:solidFill>
                <a:latin typeface="+mj-lt"/>
                <a:cs typeface="Roboto Light"/>
              </a:rPr>
              <a:t>Removal &amp; Continued Separation</a:t>
            </a:r>
          </a:p>
        </p:txBody>
      </p:sp>
      <p:sp>
        <p:nvSpPr>
          <p:cNvPr id="2" name="Slide Number Placeholder 1">
            <a:extLst>
              <a:ext uri="{FF2B5EF4-FFF2-40B4-BE49-F238E27FC236}">
                <a16:creationId xmlns:a16="http://schemas.microsoft.com/office/drawing/2014/main" id="{95A21098-29AD-419C-AAFC-D0C74ADBACA4}"/>
              </a:ext>
            </a:extLst>
          </p:cNvPr>
          <p:cNvSpPr>
            <a:spLocks noGrp="1"/>
          </p:cNvSpPr>
          <p:nvPr>
            <p:ph type="sldNum" idx="12"/>
          </p:nvPr>
        </p:nvSpPr>
        <p:spPr>
          <a:xfrm>
            <a:off x="11460400" y="29795"/>
            <a:ext cx="731600" cy="524800"/>
          </a:xfrm>
        </p:spPr>
        <p:txBody>
          <a:bodyPr/>
          <a:lstStyle/>
          <a:p>
            <a:fld id="{00000000-1234-1234-1234-123412341234}" type="slidenum">
              <a:rPr lang="en" smtClean="0">
                <a:solidFill>
                  <a:schemeClr val="bg1"/>
                </a:solidFill>
              </a:rPr>
              <a:pPr/>
              <a:t>15</a:t>
            </a:fld>
            <a:endParaRPr lang="en" dirty="0">
              <a:solidFill>
                <a:schemeClr val="bg1"/>
              </a:solidFill>
            </a:endParaRPr>
          </a:p>
        </p:txBody>
      </p:sp>
    </p:spTree>
    <p:custDataLst>
      <p:tags r:id="rId1"/>
    </p:custDataLst>
    <p:extLst>
      <p:ext uri="{BB962C8B-B14F-4D97-AF65-F5344CB8AC3E}">
        <p14:creationId xmlns:p14="http://schemas.microsoft.com/office/powerpoint/2010/main" val="1394858316"/>
      </p:ext>
    </p:extLst>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C57EE3-3EED-4C10-AD7F-00040731DF91}"/>
              </a:ext>
            </a:extLst>
          </p:cNvPr>
          <p:cNvPicPr>
            <a:picLocks noChangeAspect="1"/>
          </p:cNvPicPr>
          <p:nvPr/>
        </p:nvPicPr>
        <p:blipFill>
          <a:blip r:embed="rId4"/>
          <a:stretch>
            <a:fillRect/>
          </a:stretch>
        </p:blipFill>
        <p:spPr>
          <a:xfrm>
            <a:off x="1271199" y="1056789"/>
            <a:ext cx="3850426" cy="5080974"/>
          </a:xfrm>
          <a:prstGeom prst="rect">
            <a:avLst/>
          </a:prstGeom>
          <a:ln>
            <a:noFill/>
          </a:ln>
          <a:effectLst>
            <a:outerShdw blurRad="225425" dist="50800" dir="5220000" algn="ctr">
              <a:srgbClr val="000000">
                <a:alpha val="33000"/>
              </a:srgbClr>
            </a:outerShdw>
          </a:effectLst>
          <a:scene3d>
            <a:camera prst="perspectiveRight"/>
            <a:lightRig rig="brightRoom" dir="t"/>
          </a:scene3d>
          <a:sp3d extrusionH="254000" contourW="19050" prstMaterial="powder">
            <a:bevelT w="82550" h="44450" prst="angle"/>
            <a:bevelB w="82550" h="44450" prst="angle"/>
            <a:contourClr>
              <a:srgbClr val="FFFFFF"/>
            </a:contourClr>
          </a:sp3d>
        </p:spPr>
      </p:pic>
      <p:pic>
        <p:nvPicPr>
          <p:cNvPr id="4" name="Picture 3">
            <a:extLst>
              <a:ext uri="{FF2B5EF4-FFF2-40B4-BE49-F238E27FC236}">
                <a16:creationId xmlns:a16="http://schemas.microsoft.com/office/drawing/2014/main" id="{D47224CF-F5BF-4F98-8164-5250B806C298}"/>
              </a:ext>
            </a:extLst>
          </p:cNvPr>
          <p:cNvPicPr>
            <a:picLocks noChangeAspect="1"/>
          </p:cNvPicPr>
          <p:nvPr/>
        </p:nvPicPr>
        <p:blipFill>
          <a:blip r:embed="rId5"/>
          <a:stretch>
            <a:fillRect/>
          </a:stretch>
        </p:blipFill>
        <p:spPr>
          <a:xfrm>
            <a:off x="6832940" y="1034919"/>
            <a:ext cx="3850424" cy="5124714"/>
          </a:xfrm>
          <a:prstGeom prst="rect">
            <a:avLst/>
          </a:prstGeom>
          <a:ln>
            <a:noFill/>
          </a:ln>
          <a:effectLst>
            <a:outerShdw blurRad="225425" dist="50800" dir="5220000" algn="ctr">
              <a:srgbClr val="000000">
                <a:alpha val="33000"/>
              </a:srgbClr>
            </a:outerShdw>
          </a:effectLst>
          <a:scene3d>
            <a:camera prst="perspectiveLeft"/>
            <a:lightRig rig="brightRoom" dir="t"/>
          </a:scene3d>
          <a:sp3d extrusionH="254000" contourW="19050" prstMaterial="powder">
            <a:bevelT w="82550" h="44450" prst="angle"/>
            <a:bevelB w="82550" h="44450" prst="angle"/>
            <a:contourClr>
              <a:srgbClr val="FFFFFF"/>
            </a:contourClr>
          </a:sp3d>
        </p:spPr>
      </p:pic>
      <p:sp>
        <p:nvSpPr>
          <p:cNvPr id="5" name="Parallelogram 4">
            <a:extLst>
              <a:ext uri="{FF2B5EF4-FFF2-40B4-BE49-F238E27FC236}">
                <a16:creationId xmlns:a16="http://schemas.microsoft.com/office/drawing/2014/main" id="{0DF24DF2-5C01-4A8F-88C6-CF6CDAB88AE5}"/>
              </a:ext>
            </a:extLst>
          </p:cNvPr>
          <p:cNvSpPr/>
          <p:nvPr/>
        </p:nvSpPr>
        <p:spPr>
          <a:xfrm>
            <a:off x="-58330" y="0"/>
            <a:ext cx="12250330" cy="817677"/>
          </a:xfrm>
          <a:prstGeom prst="parallelogram">
            <a:avLst>
              <a:gd name="adj" fmla="val 0"/>
            </a:avLst>
          </a:prstGeom>
          <a:solidFill>
            <a:srgbClr val="0070C0"/>
          </a:solidFill>
          <a:ln>
            <a:noFill/>
          </a:ln>
          <a:effectLst>
            <a:innerShdw blurRad="114300">
              <a:prstClr val="black"/>
            </a:innerShdw>
          </a:effectLst>
          <a:scene3d>
            <a:camera prst="orthographicFront">
              <a:rot lat="0" lon="0" rev="0"/>
            </a:camera>
            <a:lightRig rig="glow" dir="t">
              <a:rot lat="0" lon="0" rev="4800000"/>
            </a:lightRig>
          </a:scene3d>
          <a:sp3d prstMaterial="matte">
            <a:bevelT w="127000" h="63500"/>
          </a:sp3d>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r>
              <a:rPr lang="en-US" sz="3400" dirty="0">
                <a:solidFill>
                  <a:schemeClr val="bg1"/>
                </a:solidFill>
                <a:latin typeface="+mj-lt"/>
                <a:cs typeface="Roboto Light"/>
              </a:rPr>
              <a:t>Transitions</a:t>
            </a:r>
          </a:p>
        </p:txBody>
      </p:sp>
      <p:sp>
        <p:nvSpPr>
          <p:cNvPr id="6" name="TextBox 5">
            <a:extLst>
              <a:ext uri="{FF2B5EF4-FFF2-40B4-BE49-F238E27FC236}">
                <a16:creationId xmlns:a16="http://schemas.microsoft.com/office/drawing/2014/main" id="{2ACB5558-79F2-4A3B-97D5-27A42A3DF490}"/>
              </a:ext>
            </a:extLst>
          </p:cNvPr>
          <p:cNvSpPr txBox="1"/>
          <p:nvPr/>
        </p:nvSpPr>
        <p:spPr>
          <a:xfrm rot="191581">
            <a:off x="6309517" y="6214451"/>
            <a:ext cx="4897270" cy="461665"/>
          </a:xfrm>
          <a:prstGeom prst="rect">
            <a:avLst/>
          </a:prstGeom>
          <a:noFill/>
          <a:scene3d>
            <a:camera prst="perspectiveLeft"/>
            <a:lightRig rig="threePt" dir="t"/>
          </a:scene3d>
        </p:spPr>
        <p:txBody>
          <a:bodyPr wrap="square" rtlCol="0">
            <a:spAutoFit/>
          </a:bodyPr>
          <a:lstStyle/>
          <a:p>
            <a:r>
              <a:rPr lang="en-US" sz="2400" dirty="0"/>
              <a:t>FTDM Transition Planning Guide</a:t>
            </a:r>
          </a:p>
        </p:txBody>
      </p:sp>
      <p:sp>
        <p:nvSpPr>
          <p:cNvPr id="7" name="TextBox 6">
            <a:extLst>
              <a:ext uri="{FF2B5EF4-FFF2-40B4-BE49-F238E27FC236}">
                <a16:creationId xmlns:a16="http://schemas.microsoft.com/office/drawing/2014/main" id="{F4B27E79-BCD5-435D-9414-423894B20F6C}"/>
              </a:ext>
            </a:extLst>
          </p:cNvPr>
          <p:cNvSpPr txBox="1"/>
          <p:nvPr/>
        </p:nvSpPr>
        <p:spPr>
          <a:xfrm rot="21432086">
            <a:off x="1688257" y="6232993"/>
            <a:ext cx="3016310" cy="461665"/>
          </a:xfrm>
          <a:prstGeom prst="rect">
            <a:avLst/>
          </a:prstGeom>
          <a:noFill/>
          <a:scene3d>
            <a:camera prst="perspectiveRight"/>
            <a:lightRig rig="threePt" dir="t"/>
          </a:scene3d>
        </p:spPr>
        <p:txBody>
          <a:bodyPr wrap="square" rtlCol="0">
            <a:spAutoFit/>
          </a:bodyPr>
          <a:lstStyle/>
          <a:p>
            <a:pPr algn="ctr"/>
            <a:r>
              <a:rPr lang="en-US" sz="2400" dirty="0"/>
              <a:t>C.A.R.E. Checklist </a:t>
            </a:r>
          </a:p>
        </p:txBody>
      </p:sp>
      <p:sp>
        <p:nvSpPr>
          <p:cNvPr id="2" name="Slide Number Placeholder 1">
            <a:extLst>
              <a:ext uri="{FF2B5EF4-FFF2-40B4-BE49-F238E27FC236}">
                <a16:creationId xmlns:a16="http://schemas.microsoft.com/office/drawing/2014/main" id="{51619AA0-B5C3-4736-84AC-7339B3C1F44E}"/>
              </a:ext>
            </a:extLst>
          </p:cNvPr>
          <p:cNvSpPr>
            <a:spLocks noGrp="1"/>
          </p:cNvSpPr>
          <p:nvPr>
            <p:ph type="sldNum" idx="12"/>
          </p:nvPr>
        </p:nvSpPr>
        <p:spPr>
          <a:xfrm>
            <a:off x="11330143" y="0"/>
            <a:ext cx="731600" cy="524800"/>
          </a:xfrm>
        </p:spPr>
        <p:txBody>
          <a:bodyPr/>
          <a:lstStyle/>
          <a:p>
            <a:fld id="{00000000-1234-1234-1234-123412341234}" type="slidenum">
              <a:rPr lang="en" smtClean="0"/>
              <a:pPr/>
              <a:t>16</a:t>
            </a:fld>
            <a:endParaRPr lang="en" dirty="0"/>
          </a:p>
        </p:txBody>
      </p:sp>
    </p:spTree>
    <p:custDataLst>
      <p:tags r:id="rId1"/>
    </p:custDataLst>
    <p:extLst>
      <p:ext uri="{BB962C8B-B14F-4D97-AF65-F5344CB8AC3E}">
        <p14:creationId xmlns:p14="http://schemas.microsoft.com/office/powerpoint/2010/main" val="2356104349"/>
      </p:ext>
    </p:extLst>
  </p:cSld>
  <p:clrMapOvr>
    <a:masterClrMapping/>
  </p:clrMapOvr>
  <p:transition advClick="0" advTm="7000">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BC88ED7-8BC8-4753-83DA-759BF3DC8B0D}"/>
              </a:ext>
            </a:extLst>
          </p:cNvPr>
          <p:cNvSpPr/>
          <p:nvPr/>
        </p:nvSpPr>
        <p:spPr>
          <a:xfrm>
            <a:off x="1" y="1"/>
            <a:ext cx="12191999" cy="913007"/>
          </a:xfrm>
          <a:prstGeom prst="rect">
            <a:avLst/>
          </a:prstGeom>
          <a:solidFill>
            <a:schemeClr val="tx1">
              <a:lumMod val="50000"/>
            </a:schemeClr>
          </a:solidFill>
          <a:effectLst>
            <a:outerShdw blurRad="50800" dist="38100" dir="5400000" algn="t" rotWithShape="0">
              <a:prstClr val="black">
                <a:alpha val="40000"/>
              </a:prstClr>
            </a:outerShdw>
          </a:effectLst>
        </p:spPr>
        <p:txBody>
          <a:bodyPr wrap="square">
            <a:spAutoFit/>
          </a:bodyPr>
          <a:lstStyle/>
          <a:p>
            <a:pPr algn="ctr" defTabSz="1219170">
              <a:buClr>
                <a:srgbClr val="000000"/>
              </a:buClr>
            </a:pPr>
            <a:r>
              <a:rPr lang="en-US" sz="5333" b="1" kern="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rPr>
              <a:t>Let’s Practice!</a:t>
            </a:r>
          </a:p>
        </p:txBody>
      </p:sp>
      <p:sp>
        <p:nvSpPr>
          <p:cNvPr id="2" name="Slide Number Placeholder 1">
            <a:extLst>
              <a:ext uri="{FF2B5EF4-FFF2-40B4-BE49-F238E27FC236}">
                <a16:creationId xmlns:a16="http://schemas.microsoft.com/office/drawing/2014/main" id="{C385AA4B-64B9-4027-9D2F-68DBA7F0F2FF}"/>
              </a:ext>
            </a:extLst>
          </p:cNvPr>
          <p:cNvSpPr>
            <a:spLocks noGrp="1"/>
          </p:cNvSpPr>
          <p:nvPr>
            <p:ph type="sldNum" idx="12"/>
          </p:nvPr>
        </p:nvSpPr>
        <p:spPr>
          <a:xfrm>
            <a:off x="11359581" y="0"/>
            <a:ext cx="731600" cy="524800"/>
          </a:xfrm>
        </p:spPr>
        <p:txBody>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200" b="0" i="0" u="none" strike="noStrike" kern="0" cap="none" spc="0" normalizeH="0" baseline="0" noProof="0">
                <a:ln>
                  <a:noFill/>
                </a:ln>
                <a:solidFill>
                  <a:schemeClr val="bg1"/>
                </a:solidFill>
                <a:effectLst/>
                <a:uLnTx/>
                <a:uFillTx/>
                <a:latin typeface="Calibri" panose="020F0502020204030204"/>
                <a:ea typeface="+mn-ea"/>
                <a:cs typeface="+mn-cs"/>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17</a:t>
            </a:fld>
            <a:endParaRPr kumimoji="0" lang="en" sz="1200" b="0" i="0" u="none" strike="noStrike" kern="0" cap="none" spc="0" normalizeH="0" baseline="0" noProof="0" dirty="0">
              <a:ln>
                <a:noFill/>
              </a:ln>
              <a:solidFill>
                <a:schemeClr val="bg1"/>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190E9E0-0D65-4B08-91B1-F351D11E3A4D}"/>
              </a:ext>
            </a:extLst>
          </p:cNvPr>
          <p:cNvSpPr txBox="1"/>
          <p:nvPr/>
        </p:nvSpPr>
        <p:spPr>
          <a:xfrm>
            <a:off x="241624" y="1074751"/>
            <a:ext cx="10898324" cy="4678777"/>
          </a:xfrm>
          <a:prstGeom prst="rect">
            <a:avLst/>
          </a:prstGeom>
        </p:spPr>
        <p:txBody>
          <a:bodyPr wrap="square" lIns="121891" tIns="60945" rIns="121891" bIns="60945" rtlCol="0">
            <a:noAutofit/>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4400" b="1" i="0" u="none" strike="noStrike" kern="0" cap="none" spc="0" normalizeH="0" baseline="0" noProof="0" dirty="0">
                <a:ln>
                  <a:noFill/>
                </a:ln>
                <a:solidFill>
                  <a:srgbClr val="242E37"/>
                </a:solidFill>
                <a:effectLst/>
                <a:uLnTx/>
                <a:uFillTx/>
                <a:latin typeface="Calibri" panose="020F0502020204030204"/>
                <a:ea typeface="+mn-ea"/>
                <a:cs typeface="Calibri"/>
                <a:sym typeface="Arial"/>
              </a:rPr>
              <a:t>Getting to Know Liam</a:t>
            </a:r>
          </a:p>
          <a:p>
            <a:pPr marL="171450" marR="0" lvl="0" indent="-1714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b="0" i="0" u="none" strike="noStrike" kern="0" cap="none" spc="0" normalizeH="0" baseline="0" noProof="0" dirty="0">
                <a:ln>
                  <a:noFill/>
                </a:ln>
                <a:solidFill>
                  <a:srgbClr val="242E37"/>
                </a:solidFill>
                <a:effectLst/>
                <a:uLnTx/>
                <a:uFillTx/>
                <a:latin typeface="Calibri" panose="020F0502020204030204"/>
                <a:ea typeface="+mn-ea"/>
                <a:cs typeface="Calibri"/>
                <a:sym typeface="Arial"/>
              </a:rPr>
              <a:t>8 year-old boy </a:t>
            </a:r>
          </a:p>
          <a:p>
            <a:pPr marL="171450" marR="0" lvl="0" indent="-1714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b="0" i="0" u="none" strike="noStrike" kern="0" cap="none" spc="0" normalizeH="0" baseline="0" noProof="0" dirty="0">
                <a:ln>
                  <a:noFill/>
                </a:ln>
                <a:solidFill>
                  <a:srgbClr val="242E37"/>
                </a:solidFill>
                <a:effectLst/>
                <a:uLnTx/>
                <a:uFillTx/>
                <a:latin typeface="Calibri" panose="020F0502020204030204"/>
                <a:ea typeface="+mn-ea"/>
                <a:cs typeface="Calibri"/>
                <a:sym typeface="Arial"/>
              </a:rPr>
              <a:t>In the </a:t>
            </a:r>
            <a:r>
              <a:rPr lang="en-US" kern="0" dirty="0">
                <a:solidFill>
                  <a:srgbClr val="242E37"/>
                </a:solidFill>
                <a:latin typeface="Calibri" panose="020F0502020204030204"/>
                <a:cs typeface="Calibri"/>
                <a:sym typeface="Arial"/>
              </a:rPr>
              <a:t>third</a:t>
            </a:r>
            <a:r>
              <a:rPr kumimoji="0" lang="en-US" b="0" i="0" u="none" strike="noStrike" kern="0" cap="none" spc="0" normalizeH="0" baseline="0" noProof="0" dirty="0">
                <a:ln>
                  <a:noFill/>
                </a:ln>
                <a:solidFill>
                  <a:srgbClr val="242E37"/>
                </a:solidFill>
                <a:effectLst/>
                <a:uLnTx/>
                <a:uFillTx/>
                <a:latin typeface="Calibri" panose="020F0502020204030204"/>
                <a:ea typeface="+mn-ea"/>
                <a:cs typeface="Calibri"/>
                <a:sym typeface="Arial"/>
              </a:rPr>
              <a:t> grade, same school and for three years, and in the community his whole life</a:t>
            </a:r>
          </a:p>
          <a:p>
            <a:pPr marL="171450" marR="0" lvl="0" indent="-1714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b="0" i="0" u="none" strike="noStrike" kern="0" cap="none" spc="0" normalizeH="0" baseline="0" noProof="0" dirty="0">
                <a:ln>
                  <a:noFill/>
                </a:ln>
                <a:solidFill>
                  <a:srgbClr val="242E37"/>
                </a:solidFill>
                <a:effectLst/>
                <a:uLnTx/>
                <a:uFillTx/>
                <a:latin typeface="Calibri" panose="020F0502020204030204"/>
                <a:ea typeface="+mn-ea"/>
                <a:cs typeface="Calibri"/>
                <a:sym typeface="Arial"/>
              </a:rPr>
              <a:t>Has been diagnosed with ADHD and Tourette’s syndrome.</a:t>
            </a:r>
          </a:p>
          <a:p>
            <a:pPr marL="171450" marR="0" lvl="0" indent="-1714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lang="en-US" kern="0" dirty="0">
                <a:solidFill>
                  <a:srgbClr val="242E37"/>
                </a:solidFill>
                <a:latin typeface="Calibri" panose="020F0502020204030204"/>
                <a:cs typeface="Calibri"/>
                <a:sym typeface="Arial"/>
              </a:rPr>
              <a:t>Has a speech impediment that makes it difficult to understand many of his words.</a:t>
            </a:r>
            <a:r>
              <a:rPr kumimoji="0" lang="en-US" b="0" i="0" u="none" strike="noStrike" kern="0" cap="none" spc="0" normalizeH="0" baseline="0" noProof="0" dirty="0">
                <a:ln>
                  <a:noFill/>
                </a:ln>
                <a:solidFill>
                  <a:srgbClr val="242E37"/>
                </a:solidFill>
                <a:effectLst/>
                <a:uLnTx/>
                <a:uFillTx/>
                <a:latin typeface="Calibri" panose="020F0502020204030204"/>
                <a:ea typeface="+mn-ea"/>
                <a:cs typeface="Calibri"/>
                <a:sym typeface="Arial"/>
              </a:rPr>
              <a:t> </a:t>
            </a:r>
          </a:p>
          <a:p>
            <a:pPr marL="171450" marR="0" lvl="0" indent="-1714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b="0" i="0" u="none" strike="noStrike" kern="0" cap="none" spc="0" normalizeH="0" baseline="0" noProof="0" dirty="0">
                <a:ln>
                  <a:noFill/>
                </a:ln>
                <a:solidFill>
                  <a:srgbClr val="242E37"/>
                </a:solidFill>
                <a:effectLst/>
                <a:uLnTx/>
                <a:uFillTx/>
                <a:latin typeface="Calibri" panose="020F0502020204030204"/>
                <a:ea typeface="+mn-ea"/>
                <a:cs typeface="Calibri"/>
                <a:sym typeface="Arial"/>
              </a:rPr>
              <a:t>Has had an IEP for 1 year, struggles with impulse control and is frequently corrected for his behaviors.</a:t>
            </a:r>
          </a:p>
          <a:p>
            <a:pPr marL="171450" marR="0" lvl="0" indent="-1714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b="0" i="0" u="none" strike="noStrike" kern="0" cap="none" spc="0" normalizeH="0" baseline="0" noProof="0" dirty="0">
                <a:ln>
                  <a:noFill/>
                </a:ln>
                <a:solidFill>
                  <a:srgbClr val="242E37"/>
                </a:solidFill>
                <a:effectLst/>
                <a:uLnTx/>
                <a:uFillTx/>
                <a:latin typeface="Calibri" panose="020F0502020204030204"/>
                <a:ea typeface="+mn-ea"/>
                <a:cs typeface="Calibri"/>
                <a:sym typeface="Arial"/>
              </a:rPr>
              <a:t>Low self-esteem and voices hating himself.</a:t>
            </a:r>
          </a:p>
          <a:p>
            <a:pPr marL="171450" marR="0" lvl="0" indent="-1714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b="0" i="0" u="none" strike="noStrike" kern="0" cap="none" spc="0" normalizeH="0" baseline="0" noProof="0" dirty="0">
                <a:ln>
                  <a:noFill/>
                </a:ln>
                <a:solidFill>
                  <a:srgbClr val="242E37"/>
                </a:solidFill>
                <a:effectLst/>
                <a:uLnTx/>
                <a:uFillTx/>
                <a:latin typeface="Calibri" panose="020F0502020204030204"/>
                <a:ea typeface="+mn-ea"/>
                <a:cs typeface="Calibri"/>
                <a:sym typeface="Arial"/>
              </a:rPr>
              <a:t>Has two older brothers, one who is 25 and lives 3 hours away and one who is 11. </a:t>
            </a:r>
          </a:p>
          <a:p>
            <a:pPr marL="171450" marR="0" lvl="0" indent="-1714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b="0" i="0" u="none" strike="noStrike" kern="0" cap="none" spc="0" normalizeH="0" baseline="0" noProof="0" dirty="0">
                <a:ln>
                  <a:noFill/>
                </a:ln>
                <a:solidFill>
                  <a:srgbClr val="242E37"/>
                </a:solidFill>
                <a:effectLst/>
                <a:uLnTx/>
                <a:uFillTx/>
                <a:latin typeface="Calibri" panose="020F0502020204030204"/>
                <a:ea typeface="+mn-ea"/>
                <a:cs typeface="Calibri"/>
                <a:sym typeface="Arial"/>
              </a:rPr>
              <a:t>Unlike his older brother (11), he displays all of his emotions through words and action with little to no filter. </a:t>
            </a:r>
          </a:p>
          <a:p>
            <a:pPr marL="171450" marR="0" lvl="0" indent="-1714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b="0" i="0" u="none" strike="noStrike" kern="0" cap="none" spc="0" normalizeH="0" baseline="0" noProof="0" dirty="0">
                <a:ln>
                  <a:noFill/>
                </a:ln>
                <a:solidFill>
                  <a:srgbClr val="242E37"/>
                </a:solidFill>
                <a:effectLst/>
                <a:uLnTx/>
                <a:uFillTx/>
                <a:latin typeface="Calibri" panose="020F0502020204030204"/>
                <a:ea typeface="+mn-ea"/>
                <a:cs typeface="Calibri"/>
                <a:sym typeface="Arial"/>
              </a:rPr>
              <a:t>His very best friend lives several blocks away and is in the same class.</a:t>
            </a:r>
          </a:p>
          <a:p>
            <a:pPr marL="171450" marR="0" lvl="0" indent="-1714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b="0" i="0" u="none" strike="noStrike" kern="0" cap="none" spc="0" normalizeH="0" baseline="0" noProof="0" dirty="0">
                <a:ln>
                  <a:noFill/>
                </a:ln>
                <a:solidFill>
                  <a:srgbClr val="242E37"/>
                </a:solidFill>
                <a:effectLst/>
                <a:uLnTx/>
                <a:uFillTx/>
                <a:latin typeface="Calibri" panose="020F0502020204030204"/>
                <a:ea typeface="+mn-ea"/>
                <a:cs typeface="Calibri"/>
                <a:sym typeface="Arial"/>
              </a:rPr>
              <a:t>Has been on the same soccer team since he was 4 – he lives for soccer. They practice Mondays and Wednesdays with games on Saturday. </a:t>
            </a:r>
          </a:p>
          <a:p>
            <a:pPr marL="171450" marR="0" lvl="0" indent="-171450" algn="l" defTabSz="914400" rtl="0" eaLnBrk="1" fontAlgn="auto" latinLnBrk="0" hangingPunct="1">
              <a:lnSpc>
                <a:spcPct val="100000"/>
              </a:lnSpc>
              <a:spcBef>
                <a:spcPts val="0"/>
              </a:spcBef>
              <a:spcAft>
                <a:spcPts val="600"/>
              </a:spcAft>
              <a:buClr>
                <a:srgbClr val="000000"/>
              </a:buClr>
              <a:buSzTx/>
              <a:buFont typeface="Arial" panose="020B0604020202020204" pitchFamily="34" charset="0"/>
              <a:buChar char="•"/>
              <a:tabLst/>
              <a:defRPr/>
            </a:pPr>
            <a:r>
              <a:rPr kumimoji="0" lang="en-US" b="0" i="0" u="none" strike="noStrike" kern="0" cap="none" spc="0" normalizeH="0" baseline="0" noProof="0" dirty="0">
                <a:ln>
                  <a:noFill/>
                </a:ln>
                <a:solidFill>
                  <a:srgbClr val="242E37"/>
                </a:solidFill>
                <a:effectLst/>
                <a:uLnTx/>
                <a:uFillTx/>
                <a:latin typeface="Calibri" panose="020F0502020204030204"/>
                <a:ea typeface="+mn-ea"/>
                <a:cs typeface="Calibri"/>
                <a:sym typeface="Arial"/>
              </a:rPr>
              <a:t>The family dog is 2 weeks younger and Luca considers her his “little sister”. </a:t>
            </a:r>
          </a:p>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endParaRPr kumimoji="0" lang="en-US" sz="1700" b="0" i="0" u="none" strike="noStrike" kern="0" cap="none" spc="0" normalizeH="0" baseline="0" noProof="0" dirty="0">
              <a:ln>
                <a:noFill/>
              </a:ln>
              <a:solidFill>
                <a:srgbClr val="242E37"/>
              </a:solidFill>
              <a:effectLst/>
              <a:uLnTx/>
              <a:uFillTx/>
              <a:latin typeface="Calibri" panose="020F0502020204030204"/>
              <a:ea typeface="+mn-ea"/>
              <a:cs typeface="Calibri"/>
              <a:sym typeface="Arial"/>
            </a:endParaRPr>
          </a:p>
        </p:txBody>
      </p:sp>
      <p:sp>
        <p:nvSpPr>
          <p:cNvPr id="3" name="Rectangle 2">
            <a:extLst>
              <a:ext uri="{FF2B5EF4-FFF2-40B4-BE49-F238E27FC236}">
                <a16:creationId xmlns:a16="http://schemas.microsoft.com/office/drawing/2014/main" id="{C166325E-AD42-4669-BFF5-62030A3A9286}"/>
              </a:ext>
            </a:extLst>
          </p:cNvPr>
          <p:cNvSpPr/>
          <p:nvPr/>
        </p:nvSpPr>
        <p:spPr>
          <a:xfrm>
            <a:off x="241624" y="6037976"/>
            <a:ext cx="1114443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
                <a:srgbClr val="000000"/>
              </a:buClr>
              <a:buSzTx/>
              <a:buFontTx/>
              <a:buNone/>
              <a:tabLst/>
              <a:defRPr/>
            </a:pPr>
            <a:r>
              <a:rPr kumimoji="0" lang="en-US" sz="1800" b="0" i="1" u="none" strike="noStrike" kern="0" cap="none" spc="0" normalizeH="0" baseline="0" noProof="0" dirty="0">
                <a:ln>
                  <a:noFill/>
                </a:ln>
                <a:solidFill>
                  <a:srgbClr val="242E37"/>
                </a:solidFill>
                <a:effectLst/>
                <a:uLnTx/>
                <a:uFillTx/>
                <a:latin typeface="Calibri" panose="020F0502020204030204"/>
                <a:ea typeface="+mn-ea"/>
                <a:cs typeface="Calibri"/>
                <a:sym typeface="Arial"/>
              </a:rPr>
              <a:t>Liam is removed from home on Friday evening and taken to a receiving home until placement can be determined at the Shelter Care Hearing on Monday.</a:t>
            </a:r>
          </a:p>
        </p:txBody>
      </p:sp>
      <p:pic>
        <p:nvPicPr>
          <p:cNvPr id="6" name="Picture 5">
            <a:extLst>
              <a:ext uri="{FF2B5EF4-FFF2-40B4-BE49-F238E27FC236}">
                <a16:creationId xmlns:a16="http://schemas.microsoft.com/office/drawing/2014/main" id="{A14E0362-89CF-4D6D-BA85-2F2C5D1974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10043" y="5888966"/>
            <a:ext cx="781138" cy="808074"/>
          </a:xfrm>
          <a:prstGeom prst="rect">
            <a:avLst/>
          </a:prstGeom>
        </p:spPr>
      </p:pic>
    </p:spTree>
    <p:custDataLst>
      <p:tags r:id="rId1"/>
    </p:custDataLst>
    <p:extLst>
      <p:ext uri="{BB962C8B-B14F-4D97-AF65-F5344CB8AC3E}">
        <p14:creationId xmlns:p14="http://schemas.microsoft.com/office/powerpoint/2010/main" val="1253363723"/>
      </p:ext>
    </p:extLst>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8e57ba826c045b7844385acd2133bf6">
            <a:extLst>
              <a:ext uri="{FF2B5EF4-FFF2-40B4-BE49-F238E27FC236}">
                <a16:creationId xmlns:a16="http://schemas.microsoft.com/office/drawing/2014/main" id="{15C8919E-C284-4808-BF94-5DAD793D2DE8}"/>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866899" y="-395542"/>
            <a:ext cx="13763501" cy="9417133"/>
          </a:xfrm>
          <a:prstGeom prst="rect">
            <a:avLst/>
          </a:prstGeom>
        </p:spPr>
      </p:pic>
      <p:sp>
        <p:nvSpPr>
          <p:cNvPr id="2" name="Rectangle 1">
            <a:extLst>
              <a:ext uri="{FF2B5EF4-FFF2-40B4-BE49-F238E27FC236}">
                <a16:creationId xmlns:a16="http://schemas.microsoft.com/office/drawing/2014/main" id="{6C8509B9-C6D9-44A4-AA8F-CA30BB885895}"/>
              </a:ext>
            </a:extLst>
          </p:cNvPr>
          <p:cNvSpPr/>
          <p:nvPr/>
        </p:nvSpPr>
        <p:spPr>
          <a:xfrm>
            <a:off x="778911" y="1554519"/>
            <a:ext cx="10634178" cy="212365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800"/>
              </a:spcAft>
              <a:buClr>
                <a:srgbClr val="000000"/>
              </a:buClr>
              <a:buSzTx/>
              <a:buFont typeface="Arial"/>
              <a:buNone/>
              <a:tabLst/>
              <a:defRPr/>
            </a:pPr>
            <a:r>
              <a:rPr kumimoji="0" lang="en-US" sz="2800" b="1" i="0" u="sng" strike="noStrike" kern="0" cap="none" spc="0" normalizeH="0" baseline="0" noProof="0" dirty="0">
                <a:ln>
                  <a:noFill/>
                </a:ln>
                <a:solidFill>
                  <a:srgbClr val="242E37"/>
                </a:solidFill>
                <a:effectLst/>
                <a:uLnTx/>
                <a:uFillTx/>
                <a:latin typeface="Calibri" panose="020F0502020204030204"/>
                <a:ea typeface="+mn-ea"/>
                <a:cs typeface="Calibri"/>
                <a:sym typeface="Arial"/>
              </a:rPr>
              <a:t>Instructions</a:t>
            </a:r>
          </a:p>
          <a:p>
            <a:pPr marL="342900" marR="0" lvl="0" indent="-342900" algn="l" defTabSz="914400" rtl="0" eaLnBrk="1" fontAlgn="auto" latinLnBrk="0" hangingPunct="1">
              <a:lnSpc>
                <a:spcPct val="100000"/>
              </a:lnSpc>
              <a:spcBef>
                <a:spcPts val="0"/>
              </a:spcBef>
              <a:spcAft>
                <a:spcPts val="600"/>
              </a:spcAft>
              <a:buClr>
                <a:srgbClr val="000000"/>
              </a:buClr>
              <a:buSzTx/>
              <a:buFont typeface="Arial"/>
              <a:buAutoNum type="arabicPeriod"/>
              <a:tabLst/>
              <a:defRPr/>
            </a:pPr>
            <a:r>
              <a:rPr lang="en-US" sz="2800" kern="0" dirty="0">
                <a:solidFill>
                  <a:srgbClr val="242E37"/>
                </a:solidFill>
                <a:latin typeface="Calibri" panose="020F0502020204030204"/>
                <a:cs typeface="Calibri"/>
                <a:sym typeface="Arial"/>
              </a:rPr>
              <a:t>In pairs/groups</a:t>
            </a:r>
            <a:endParaRPr kumimoji="0" lang="en-US" sz="2800" b="0" i="0" u="none" strike="noStrike" kern="0" cap="none" spc="0" normalizeH="0" baseline="0" noProof="0" dirty="0">
              <a:ln>
                <a:noFill/>
              </a:ln>
              <a:solidFill>
                <a:srgbClr val="242E37"/>
              </a:solidFill>
              <a:effectLst/>
              <a:uLnTx/>
              <a:uFillTx/>
              <a:latin typeface="Calibri" panose="020F0502020204030204"/>
              <a:ea typeface="+mn-ea"/>
              <a:cs typeface="Calibri"/>
              <a:sym typeface="Arial"/>
            </a:endParaRPr>
          </a:p>
          <a:p>
            <a:pPr marL="342900" marR="0" lvl="0" indent="-342900" algn="l" defTabSz="914400" rtl="0" eaLnBrk="1" fontAlgn="auto" latinLnBrk="0" hangingPunct="1">
              <a:lnSpc>
                <a:spcPct val="100000"/>
              </a:lnSpc>
              <a:spcBef>
                <a:spcPts val="0"/>
              </a:spcBef>
              <a:spcAft>
                <a:spcPts val="600"/>
              </a:spcAft>
              <a:buClr>
                <a:srgbClr val="000000"/>
              </a:buClr>
              <a:buSzTx/>
              <a:buFont typeface="Arial"/>
              <a:buAutoNum type="arabicPeriod"/>
              <a:tabLst/>
              <a:defRPr/>
            </a:pPr>
            <a:r>
              <a:rPr kumimoji="0" lang="en-US" sz="2800" b="0" i="0" u="none" strike="noStrike" kern="0" cap="none" spc="0" normalizeH="0" baseline="0" noProof="0" dirty="0">
                <a:ln>
                  <a:noFill/>
                </a:ln>
                <a:solidFill>
                  <a:srgbClr val="242E37"/>
                </a:solidFill>
                <a:effectLst/>
                <a:uLnTx/>
                <a:uFillTx/>
                <a:latin typeface="Calibri" panose="020F0502020204030204"/>
                <a:ea typeface="+mn-ea"/>
                <a:cs typeface="Calibri"/>
                <a:sym typeface="Arial"/>
              </a:rPr>
              <a:t>Discuss Liam’s situation and </a:t>
            </a:r>
            <a:r>
              <a:rPr kumimoji="0" lang="en-US" sz="2800" b="0" i="0" u="sng" strike="noStrike" kern="0" cap="none" spc="0" normalizeH="0" baseline="0" noProof="0" dirty="0">
                <a:ln>
                  <a:noFill/>
                </a:ln>
                <a:solidFill>
                  <a:srgbClr val="242E37"/>
                </a:solidFill>
                <a:effectLst/>
                <a:uLnTx/>
                <a:uFillTx/>
                <a:latin typeface="Calibri" panose="020F0502020204030204"/>
                <a:ea typeface="+mn-ea"/>
                <a:cs typeface="Calibri"/>
                <a:sym typeface="Arial"/>
              </a:rPr>
              <a:t>identify the different harms of removal that Liam would likely experience.</a:t>
            </a:r>
          </a:p>
        </p:txBody>
      </p:sp>
      <p:sp>
        <p:nvSpPr>
          <p:cNvPr id="3" name="Rectangle 2">
            <a:extLst>
              <a:ext uri="{FF2B5EF4-FFF2-40B4-BE49-F238E27FC236}">
                <a16:creationId xmlns:a16="http://schemas.microsoft.com/office/drawing/2014/main" id="{1A85AA1C-1215-48D0-9111-107C32D3FD83}"/>
              </a:ext>
            </a:extLst>
          </p:cNvPr>
          <p:cNvSpPr/>
          <p:nvPr/>
        </p:nvSpPr>
        <p:spPr>
          <a:xfrm>
            <a:off x="1800962" y="4761318"/>
            <a:ext cx="923603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1800" b="1" i="0" u="none" strike="noStrike" kern="0" cap="none" spc="0" normalizeH="0" baseline="0" noProof="0" dirty="0">
                <a:ln>
                  <a:noFill/>
                </a:ln>
                <a:solidFill>
                  <a:srgbClr val="242E37"/>
                </a:solidFill>
                <a:effectLst/>
                <a:uLnTx/>
                <a:uFillTx/>
                <a:latin typeface="Calibri" panose="020F0502020204030204"/>
                <a:ea typeface="+mn-ea"/>
                <a:cs typeface="Calibri"/>
                <a:sym typeface="Arial"/>
              </a:rPr>
              <a:t>DO NOT jump to mitigation of harm of removal. We are not yet talking about what we can do, we are only identifying the likely harms of removal to Liam.</a:t>
            </a:r>
          </a:p>
        </p:txBody>
      </p:sp>
      <p:sp>
        <p:nvSpPr>
          <p:cNvPr id="4" name="Rectangle 3">
            <a:extLst>
              <a:ext uri="{FF2B5EF4-FFF2-40B4-BE49-F238E27FC236}">
                <a16:creationId xmlns:a16="http://schemas.microsoft.com/office/drawing/2014/main" id="{D139F7F3-A1DB-4035-B127-433EDACC156F}"/>
              </a:ext>
            </a:extLst>
          </p:cNvPr>
          <p:cNvSpPr/>
          <p:nvPr/>
        </p:nvSpPr>
        <p:spPr>
          <a:xfrm>
            <a:off x="778911" y="317488"/>
            <a:ext cx="9300944"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4800" b="1" i="0" u="none" strike="noStrike" kern="0" cap="none" spc="0" normalizeH="0" baseline="0" noProof="0" dirty="0">
                <a:ln>
                  <a:noFill/>
                </a:ln>
                <a:solidFill>
                  <a:srgbClr val="242E37"/>
                </a:solidFill>
                <a:effectLst/>
                <a:uLnTx/>
                <a:uFillTx/>
                <a:latin typeface="Calibri" panose="020F0502020204030204"/>
                <a:ea typeface="+mn-ea"/>
                <a:cs typeface="Calibri"/>
                <a:sym typeface="Arial"/>
              </a:rPr>
              <a:t>Liam: Identifying Harms of Removal</a:t>
            </a:r>
          </a:p>
        </p:txBody>
      </p:sp>
      <p:pic>
        <p:nvPicPr>
          <p:cNvPr id="6" name="sc050df60b6a4f1391d38bb21bd58f06">
            <a:extLst>
              <a:ext uri="{FF2B5EF4-FFF2-40B4-BE49-F238E27FC236}">
                <a16:creationId xmlns:a16="http://schemas.microsoft.com/office/drawing/2014/main" id="{5A66A67E-77D1-47B6-BC1C-5A179EEE9898}"/>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778911" y="4636191"/>
            <a:ext cx="927265" cy="896587"/>
          </a:xfrm>
          <a:prstGeom prst="rect">
            <a:avLst/>
          </a:prstGeom>
        </p:spPr>
      </p:pic>
    </p:spTree>
    <p:custDataLst>
      <p:tags r:id="rId1"/>
    </p:custDataLst>
    <p:extLst>
      <p:ext uri="{BB962C8B-B14F-4D97-AF65-F5344CB8AC3E}">
        <p14:creationId xmlns:p14="http://schemas.microsoft.com/office/powerpoint/2010/main" val="19627104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8e57ba826c045b7844385acd2133bf6">
            <a:extLst>
              <a:ext uri="{FF2B5EF4-FFF2-40B4-BE49-F238E27FC236}">
                <a16:creationId xmlns:a16="http://schemas.microsoft.com/office/drawing/2014/main" id="{5C35FF26-C75B-49FB-A3CF-208015241B8B}"/>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866899" y="-395542"/>
            <a:ext cx="13763501" cy="9417133"/>
          </a:xfrm>
          <a:prstGeom prst="rect">
            <a:avLst/>
          </a:prstGeom>
        </p:spPr>
      </p:pic>
      <p:sp>
        <p:nvSpPr>
          <p:cNvPr id="2" name="Rectangle 1">
            <a:extLst>
              <a:ext uri="{FF2B5EF4-FFF2-40B4-BE49-F238E27FC236}">
                <a16:creationId xmlns:a16="http://schemas.microsoft.com/office/drawing/2014/main" id="{6C8509B9-C6D9-44A4-AA8F-CA30BB885895}"/>
              </a:ext>
            </a:extLst>
          </p:cNvPr>
          <p:cNvSpPr/>
          <p:nvPr/>
        </p:nvSpPr>
        <p:spPr>
          <a:xfrm>
            <a:off x="778911" y="1554519"/>
            <a:ext cx="10634178"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800"/>
              </a:spcAft>
              <a:buClr>
                <a:srgbClr val="000000"/>
              </a:buClr>
              <a:buSzTx/>
              <a:buFont typeface="Arial"/>
              <a:buNone/>
              <a:tabLst/>
              <a:defRPr/>
            </a:pPr>
            <a:r>
              <a:rPr kumimoji="0" lang="en-US" sz="2800" b="1" i="0" u="sng" strike="noStrike" kern="0" cap="none" spc="0" normalizeH="0" baseline="0" noProof="0" dirty="0">
                <a:ln>
                  <a:noFill/>
                </a:ln>
                <a:solidFill>
                  <a:srgbClr val="242E37"/>
                </a:solidFill>
                <a:effectLst/>
                <a:uLnTx/>
                <a:uFillTx/>
                <a:latin typeface="Calibri" panose="020F0502020204030204"/>
                <a:ea typeface="+mn-ea"/>
                <a:cs typeface="Calibri"/>
                <a:sym typeface="Arial"/>
              </a:rPr>
              <a:t>Instructions</a:t>
            </a:r>
          </a:p>
          <a:p>
            <a:pPr marL="342900" marR="0" lvl="0" indent="-342900" algn="l" defTabSz="914400" rtl="0" eaLnBrk="1" fontAlgn="auto" latinLnBrk="0" hangingPunct="1">
              <a:lnSpc>
                <a:spcPct val="100000"/>
              </a:lnSpc>
              <a:spcBef>
                <a:spcPts val="0"/>
              </a:spcBef>
              <a:spcAft>
                <a:spcPts val="600"/>
              </a:spcAft>
              <a:buClr>
                <a:srgbClr val="000000"/>
              </a:buClr>
              <a:buSzTx/>
              <a:buFont typeface="Arial"/>
              <a:buAutoNum type="arabicPeriod"/>
              <a:tabLst/>
              <a:defRPr/>
            </a:pPr>
            <a:r>
              <a:rPr kumimoji="0" lang="en-US" sz="2800" b="0" i="0" u="none" strike="noStrike" kern="0" cap="none" spc="0" normalizeH="0" baseline="0" noProof="0" dirty="0">
                <a:ln>
                  <a:noFill/>
                </a:ln>
                <a:solidFill>
                  <a:srgbClr val="242E37"/>
                </a:solidFill>
                <a:effectLst/>
                <a:uLnTx/>
                <a:uFillTx/>
                <a:latin typeface="Calibri" panose="020F0502020204030204"/>
                <a:ea typeface="+mn-ea"/>
                <a:cs typeface="Calibri"/>
                <a:sym typeface="Arial"/>
              </a:rPr>
              <a:t>Thinking about the list your group just made, what </a:t>
            </a:r>
            <a:r>
              <a:rPr lang="en-US" sz="2800" kern="0" dirty="0">
                <a:solidFill>
                  <a:srgbClr val="242E37"/>
                </a:solidFill>
                <a:latin typeface="Calibri" panose="020F0502020204030204"/>
                <a:cs typeface="Calibri"/>
                <a:sym typeface="Arial"/>
              </a:rPr>
              <a:t>role could a child advocate play in helping </a:t>
            </a:r>
            <a:r>
              <a:rPr kumimoji="0" lang="en-US" sz="2800" b="0" i="0" u="none" strike="noStrike" kern="0" cap="none" spc="0" normalizeH="0" baseline="0" noProof="0" dirty="0">
                <a:ln>
                  <a:noFill/>
                </a:ln>
                <a:solidFill>
                  <a:srgbClr val="242E37"/>
                </a:solidFill>
                <a:effectLst/>
                <a:uLnTx/>
                <a:uFillTx/>
                <a:latin typeface="Calibri" panose="020F0502020204030204"/>
                <a:ea typeface="+mn-ea"/>
                <a:cs typeface="Calibri"/>
                <a:sym typeface="Arial"/>
              </a:rPr>
              <a:t>mitigate the harmful impacts of removal to Liam?</a:t>
            </a:r>
          </a:p>
          <a:p>
            <a:pPr marL="0" marR="0" lvl="0" indent="0" algn="l" defTabSz="914400" rtl="0" eaLnBrk="1" fontAlgn="auto" latinLnBrk="0" hangingPunct="1">
              <a:lnSpc>
                <a:spcPct val="100000"/>
              </a:lnSpc>
              <a:spcBef>
                <a:spcPts val="0"/>
              </a:spcBef>
              <a:spcAft>
                <a:spcPts val="600"/>
              </a:spcAft>
              <a:buClr>
                <a:srgbClr val="000000"/>
              </a:buClr>
              <a:buSzTx/>
              <a:buFontTx/>
              <a:buNone/>
              <a:tabLst/>
              <a:defRPr/>
            </a:pPr>
            <a:r>
              <a:rPr kumimoji="0" lang="en-US" sz="2800" b="1" i="0" u="none" strike="noStrike" kern="0" cap="none" spc="0" normalizeH="0" baseline="0" noProof="0" dirty="0">
                <a:ln>
                  <a:noFill/>
                </a:ln>
                <a:solidFill>
                  <a:srgbClr val="242E37"/>
                </a:solidFill>
                <a:effectLst/>
                <a:uLnTx/>
                <a:uFillTx/>
                <a:latin typeface="Calibri" panose="020F0502020204030204"/>
                <a:ea typeface="+mn-ea"/>
                <a:cs typeface="Calibri"/>
                <a:sym typeface="Arial"/>
              </a:rPr>
              <a:t>	</a:t>
            </a:r>
            <a:r>
              <a:rPr kumimoji="0" lang="en-US" sz="2800" b="0" i="1" u="none" strike="noStrike" kern="0" cap="none" spc="0" normalizeH="0" baseline="0" noProof="0" dirty="0">
                <a:ln>
                  <a:noFill/>
                </a:ln>
                <a:solidFill>
                  <a:srgbClr val="242E37"/>
                </a:solidFill>
                <a:effectLst/>
                <a:uLnTx/>
                <a:uFillTx/>
                <a:latin typeface="Calibri" panose="020F0502020204030204"/>
                <a:ea typeface="+mn-ea"/>
                <a:cs typeface="Calibri"/>
                <a:sym typeface="Arial"/>
              </a:rPr>
              <a:t>Hint: Think about who and what is important to Liam</a:t>
            </a:r>
          </a:p>
        </p:txBody>
      </p:sp>
      <p:sp>
        <p:nvSpPr>
          <p:cNvPr id="4" name="Rectangle 3">
            <a:extLst>
              <a:ext uri="{FF2B5EF4-FFF2-40B4-BE49-F238E27FC236}">
                <a16:creationId xmlns:a16="http://schemas.microsoft.com/office/drawing/2014/main" id="{D139F7F3-A1DB-4035-B127-433EDACC156F}"/>
              </a:ext>
            </a:extLst>
          </p:cNvPr>
          <p:cNvSpPr/>
          <p:nvPr/>
        </p:nvSpPr>
        <p:spPr>
          <a:xfrm>
            <a:off x="778911" y="317488"/>
            <a:ext cx="9179116" cy="83099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600"/>
              </a:spcAft>
              <a:buClr>
                <a:srgbClr val="000000"/>
              </a:buClr>
              <a:buSzTx/>
              <a:buFont typeface="Arial"/>
              <a:buNone/>
              <a:tabLst/>
              <a:defRPr/>
            </a:pPr>
            <a:r>
              <a:rPr kumimoji="0" lang="en-US" sz="4800" b="1" i="0" u="none" strike="noStrike" kern="0" cap="none" spc="0" normalizeH="0" baseline="0" noProof="0" dirty="0">
                <a:ln>
                  <a:noFill/>
                </a:ln>
                <a:solidFill>
                  <a:srgbClr val="242E37"/>
                </a:solidFill>
                <a:effectLst/>
                <a:uLnTx/>
                <a:uFillTx/>
                <a:latin typeface="Calibri" panose="020F0502020204030204"/>
                <a:ea typeface="+mn-ea"/>
                <a:cs typeface="Calibri"/>
                <a:sym typeface="Arial"/>
              </a:rPr>
              <a:t>Liam: Mitigating Harms of Removal</a:t>
            </a:r>
          </a:p>
        </p:txBody>
      </p:sp>
    </p:spTree>
    <p:custDataLst>
      <p:tags r:id="rId1"/>
    </p:custDataLst>
    <p:extLst>
      <p:ext uri="{BB962C8B-B14F-4D97-AF65-F5344CB8AC3E}">
        <p14:creationId xmlns:p14="http://schemas.microsoft.com/office/powerpoint/2010/main" val="3943877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0D3C14-200C-47B0-AB7E-8DA42EB5B01E}"/>
              </a:ext>
            </a:extLst>
          </p:cNvPr>
          <p:cNvSpPr>
            <a:spLocks noGrp="1"/>
          </p:cNvSpPr>
          <p:nvPr>
            <p:ph type="sldNum" idx="12"/>
          </p:nvPr>
        </p:nvSpPr>
        <p:spPr/>
        <p:txBody>
          <a:bodyPr/>
          <a:lstStyle/>
          <a:p>
            <a:fld id="{00000000-1234-1234-1234-123412341234}" type="slidenum">
              <a:rPr lang="en" smtClean="0"/>
              <a:pPr/>
              <a:t>2</a:t>
            </a:fld>
            <a:endParaRPr lang="en"/>
          </a:p>
        </p:txBody>
      </p:sp>
      <p:sp>
        <p:nvSpPr>
          <p:cNvPr id="3" name="Rectangle 2">
            <a:extLst>
              <a:ext uri="{FF2B5EF4-FFF2-40B4-BE49-F238E27FC236}">
                <a16:creationId xmlns:a16="http://schemas.microsoft.com/office/drawing/2014/main" id="{8669C569-0EF4-4E06-940D-720DE0A6E98D}"/>
              </a:ext>
            </a:extLst>
          </p:cNvPr>
          <p:cNvSpPr/>
          <p:nvPr/>
        </p:nvSpPr>
        <p:spPr>
          <a:xfrm>
            <a:off x="501648" y="504435"/>
            <a:ext cx="6080827" cy="5155257"/>
          </a:xfrm>
          <a:prstGeom prst="rect">
            <a:avLst/>
          </a:prstGeom>
        </p:spPr>
        <p:txBody>
          <a:bodyPr wrap="square">
            <a:spAutoFit/>
          </a:bodyPr>
          <a:lstStyle/>
          <a:p>
            <a:pPr algn="ctr">
              <a:spcBef>
                <a:spcPts val="600"/>
              </a:spcBef>
            </a:pPr>
            <a:r>
              <a:rPr lang="en-US" sz="3200" dirty="0">
                <a:latin typeface="Times New Roman" panose="02020603050405020304" pitchFamily="18" charset="0"/>
              </a:rPr>
              <a:t>“Separating children from their families can cause irreparable harm, disrupting a child’s brain architecture and affecting his or her short- and long-term health.</a:t>
            </a:r>
          </a:p>
          <a:p>
            <a:pPr algn="ctr">
              <a:spcBef>
                <a:spcPts val="600"/>
              </a:spcBef>
            </a:pPr>
            <a:endParaRPr lang="en-US" sz="3600" dirty="0">
              <a:latin typeface="Times New Roman" panose="02020603050405020304" pitchFamily="18" charset="0"/>
            </a:endParaRPr>
          </a:p>
          <a:p>
            <a:pPr algn="ctr"/>
            <a:r>
              <a:rPr lang="en-US" sz="3200" dirty="0">
                <a:latin typeface="Times New Roman" panose="02020603050405020304" pitchFamily="18" charset="0"/>
              </a:rPr>
              <a:t> This type of prolonged exposure to serious stress - known as ‘toxic stress’ - can carry lifelong consequences for children.”</a:t>
            </a:r>
          </a:p>
        </p:txBody>
      </p:sp>
      <p:sp>
        <p:nvSpPr>
          <p:cNvPr id="4" name="Rectangle 3">
            <a:extLst>
              <a:ext uri="{FF2B5EF4-FFF2-40B4-BE49-F238E27FC236}">
                <a16:creationId xmlns:a16="http://schemas.microsoft.com/office/drawing/2014/main" id="{C08699D2-9ABC-43EA-A8EE-EC699EB46479}"/>
              </a:ext>
            </a:extLst>
          </p:cNvPr>
          <p:cNvSpPr/>
          <p:nvPr/>
        </p:nvSpPr>
        <p:spPr>
          <a:xfrm>
            <a:off x="988125" y="5659692"/>
            <a:ext cx="5107875" cy="400110"/>
          </a:xfrm>
          <a:prstGeom prst="rect">
            <a:avLst/>
          </a:prstGeom>
        </p:spPr>
        <p:txBody>
          <a:bodyPr wrap="square">
            <a:spAutoFit/>
          </a:bodyPr>
          <a:lstStyle/>
          <a:p>
            <a:pPr algn="ctr"/>
            <a:r>
              <a:rPr lang="en-US" sz="2000" dirty="0">
                <a:solidFill>
                  <a:schemeClr val="bg1">
                    <a:lumMod val="50000"/>
                  </a:schemeClr>
                </a:solidFill>
                <a:latin typeface="Times New Roman" panose="02020603050405020304" pitchFamily="18" charset="0"/>
              </a:rPr>
              <a:t>-American Academy of Pediatrics</a:t>
            </a:r>
            <a:endParaRPr lang="en-US" sz="2000" dirty="0">
              <a:solidFill>
                <a:schemeClr val="bg1">
                  <a:lumMod val="50000"/>
                </a:schemeClr>
              </a:solidFill>
            </a:endParaRPr>
          </a:p>
        </p:txBody>
      </p:sp>
      <p:pic>
        <p:nvPicPr>
          <p:cNvPr id="8" name="s4efcf18e15c4580bac52a04b84239c0">
            <a:extLst>
              <a:ext uri="{FF2B5EF4-FFF2-40B4-BE49-F238E27FC236}">
                <a16:creationId xmlns:a16="http://schemas.microsoft.com/office/drawing/2014/main" id="{702A4AB5-6231-4CB9-8B2E-5B5820C739C3}"/>
              </a:ext>
            </a:extLst>
          </p:cNvPr>
          <p:cNvPicPr>
            <a:picLocks/>
          </p:cNvPicPr>
          <p:nvPr/>
        </p:nvPicPr>
        <p:blipFill rotWithShape="1">
          <a:blip r:embed="rId4">
            <a:extLst>
              <a:ext uri="{28A0092B-C50C-407E-A947-70E740481C1C}">
                <a14:useLocalDpi xmlns:a14="http://schemas.microsoft.com/office/drawing/2010/main" val="0"/>
              </a:ext>
            </a:extLst>
          </a:blip>
          <a:srcRect l="30107" r="21660"/>
          <a:stretch/>
        </p:blipFill>
        <p:spPr>
          <a:xfrm>
            <a:off x="7230253" y="-65"/>
            <a:ext cx="4961747" cy="6858000"/>
          </a:xfrm>
          <a:prstGeom prst="rect">
            <a:avLst/>
          </a:prstGeom>
          <a:effectLst>
            <a:outerShdw blurRad="50800" dist="38100" dir="10800000" algn="r" rotWithShape="0">
              <a:prstClr val="black">
                <a:alpha val="40000"/>
              </a:prstClr>
            </a:outerShdw>
          </a:effectLst>
        </p:spPr>
      </p:pic>
      <p:pic>
        <p:nvPicPr>
          <p:cNvPr id="6" name="s6a10e30b48148feaf0a5137bcc6b449">
            <a:extLst>
              <a:ext uri="{FF2B5EF4-FFF2-40B4-BE49-F238E27FC236}">
                <a16:creationId xmlns:a16="http://schemas.microsoft.com/office/drawing/2014/main" id="{E2D000CF-5FCB-4AB2-A91B-C23827ACA6CD}"/>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7181313" y="0"/>
            <a:ext cx="5033780" cy="6858000"/>
          </a:xfrm>
          <a:prstGeom prst="rect">
            <a:avLst/>
          </a:prstGeom>
          <a:effectLst>
            <a:outerShdw blurRad="50800" dist="38100" dir="8100000" algn="tr" rotWithShape="0">
              <a:prstClr val="black">
                <a:alpha val="40000"/>
              </a:prstClr>
            </a:outerShdw>
          </a:effectLst>
        </p:spPr>
      </p:pic>
      <p:pic>
        <p:nvPicPr>
          <p:cNvPr id="9" name="scfd143bc9d04a1d8fe4ab7f8e7244c6">
            <a:extLst>
              <a:ext uri="{FF2B5EF4-FFF2-40B4-BE49-F238E27FC236}">
                <a16:creationId xmlns:a16="http://schemas.microsoft.com/office/drawing/2014/main" id="{84A15257-CB5E-46CA-8494-B58A8651391B}"/>
              </a:ext>
            </a:extLst>
          </p:cNvPr>
          <p:cNvPicPr>
            <a:picLocks/>
          </p:cNvPicPr>
          <p:nvPr/>
        </p:nvPicPr>
        <p:blipFill rotWithShape="1">
          <a:blip r:embed="rId6">
            <a:extLst>
              <a:ext uri="{28A0092B-C50C-407E-A947-70E740481C1C}">
                <a14:useLocalDpi xmlns:a14="http://schemas.microsoft.com/office/drawing/2010/main" val="0"/>
              </a:ext>
            </a:extLst>
          </a:blip>
          <a:srcRect l="1451" t="3670"/>
          <a:stretch/>
        </p:blipFill>
        <p:spPr>
          <a:xfrm>
            <a:off x="7158220" y="-130"/>
            <a:ext cx="5033780" cy="6858000"/>
          </a:xfrm>
          <a:prstGeom prst="rect">
            <a:avLst/>
          </a:prstGeom>
        </p:spPr>
      </p:pic>
      <p:pic>
        <p:nvPicPr>
          <p:cNvPr id="11" name="s47d5b7bfc0f4be1bdb269085990ef08">
            <a:extLst>
              <a:ext uri="{FF2B5EF4-FFF2-40B4-BE49-F238E27FC236}">
                <a16:creationId xmlns:a16="http://schemas.microsoft.com/office/drawing/2014/main" id="{421DA891-B89D-4DC3-98AB-43B24889382C}"/>
              </a:ext>
            </a:extLst>
          </p:cNvPr>
          <p:cNvPicPr>
            <a:picLocks/>
          </p:cNvPicPr>
          <p:nvPr/>
        </p:nvPicPr>
        <p:blipFill rotWithShape="1">
          <a:blip r:embed="rId7">
            <a:extLst>
              <a:ext uri="{28A0092B-C50C-407E-A947-70E740481C1C}">
                <a14:useLocalDpi xmlns:a14="http://schemas.microsoft.com/office/drawing/2010/main" val="0"/>
              </a:ext>
            </a:extLst>
          </a:blip>
          <a:srcRect l="18959" r="20982"/>
          <a:stretch/>
        </p:blipFill>
        <p:spPr>
          <a:xfrm>
            <a:off x="7144266" y="0"/>
            <a:ext cx="5107874" cy="6858000"/>
          </a:xfrm>
          <a:prstGeom prst="rect">
            <a:avLst/>
          </a:prstGeom>
        </p:spPr>
      </p:pic>
      <p:pic>
        <p:nvPicPr>
          <p:cNvPr id="13" name="s0f8d164221e46dfba4b358d38fea65e">
            <a:extLst>
              <a:ext uri="{FF2B5EF4-FFF2-40B4-BE49-F238E27FC236}">
                <a16:creationId xmlns:a16="http://schemas.microsoft.com/office/drawing/2014/main" id="{2C6AE1D9-675C-472A-8A93-FB406863728C}"/>
              </a:ext>
            </a:extLst>
          </p:cNvPr>
          <p:cNvPicPr>
            <a:picLocks/>
          </p:cNvPicPr>
          <p:nvPr/>
        </p:nvPicPr>
        <p:blipFill rotWithShape="1">
          <a:blip r:embed="rId8">
            <a:extLst>
              <a:ext uri="{28A0092B-C50C-407E-A947-70E740481C1C}">
                <a14:useLocalDpi xmlns:a14="http://schemas.microsoft.com/office/drawing/2010/main" val="0"/>
              </a:ext>
            </a:extLst>
          </a:blip>
          <a:srcRect l="25426" r="24866"/>
          <a:stretch/>
        </p:blipFill>
        <p:spPr>
          <a:xfrm>
            <a:off x="7174335" y="0"/>
            <a:ext cx="5107875" cy="6858000"/>
          </a:xfrm>
          <a:prstGeom prst="rect">
            <a:avLst/>
          </a:prstGeom>
        </p:spPr>
      </p:pic>
      <p:pic>
        <p:nvPicPr>
          <p:cNvPr id="15" name="s806d2481d6547ac8fbbf110696c0bf1">
            <a:extLst>
              <a:ext uri="{FF2B5EF4-FFF2-40B4-BE49-F238E27FC236}">
                <a16:creationId xmlns:a16="http://schemas.microsoft.com/office/drawing/2014/main" id="{B183327B-28BB-4B57-B5CE-87C5010A34C0}"/>
              </a:ext>
            </a:extLst>
          </p:cNvPr>
          <p:cNvPicPr>
            <a:picLocks/>
          </p:cNvPicPr>
          <p:nvPr/>
        </p:nvPicPr>
        <p:blipFill rotWithShape="1">
          <a:blip r:embed="rId9">
            <a:extLst>
              <a:ext uri="{28A0092B-C50C-407E-A947-70E740481C1C}">
                <a14:useLocalDpi xmlns:a14="http://schemas.microsoft.com/office/drawing/2010/main" val="0"/>
              </a:ext>
            </a:extLst>
          </a:blip>
          <a:srcRect l="39754" r="9847"/>
          <a:stretch/>
        </p:blipFill>
        <p:spPr>
          <a:xfrm>
            <a:off x="7135586" y="0"/>
            <a:ext cx="5086484" cy="6858000"/>
          </a:xfrm>
          <a:prstGeom prst="rect">
            <a:avLst/>
          </a:prstGeom>
        </p:spPr>
      </p:pic>
      <p:pic>
        <p:nvPicPr>
          <p:cNvPr id="17" name="scae73624fdd4c499d8a1285d46204d0">
            <a:extLst>
              <a:ext uri="{FF2B5EF4-FFF2-40B4-BE49-F238E27FC236}">
                <a16:creationId xmlns:a16="http://schemas.microsoft.com/office/drawing/2014/main" id="{56E5725C-1704-4C46-8910-97B703CD6101}"/>
              </a:ext>
            </a:extLst>
          </p:cNvPr>
          <p:cNvPicPr>
            <a:picLocks/>
          </p:cNvPicPr>
          <p:nvPr/>
        </p:nvPicPr>
        <p:blipFill rotWithShape="1">
          <a:blip r:embed="rId10">
            <a:extLst>
              <a:ext uri="{28A0092B-C50C-407E-A947-70E740481C1C}">
                <a14:useLocalDpi xmlns:a14="http://schemas.microsoft.com/office/drawing/2010/main" val="0"/>
              </a:ext>
            </a:extLst>
          </a:blip>
          <a:srcRect l="35097" r="15450"/>
          <a:stretch/>
        </p:blipFill>
        <p:spPr>
          <a:xfrm>
            <a:off x="7158221" y="0"/>
            <a:ext cx="5087166" cy="6858000"/>
          </a:xfrm>
          <a:prstGeom prst="rect">
            <a:avLst/>
          </a:prstGeom>
          <a:ln>
            <a:solidFill>
              <a:schemeClr val="bg1">
                <a:lumMod val="50000"/>
              </a:schemeClr>
            </a:solidFill>
          </a:ln>
          <a:effectLst>
            <a:outerShdw blurRad="50800" dist="38100" dir="8100000" algn="tr" rotWithShape="0">
              <a:prstClr val="black">
                <a:alpha val="40000"/>
              </a:prstClr>
            </a:outerShdw>
          </a:effectLst>
        </p:spPr>
      </p:pic>
      <p:pic>
        <p:nvPicPr>
          <p:cNvPr id="19" name="s74f5b5083b444dc9746744bd8ef2f6f">
            <a:extLst>
              <a:ext uri="{FF2B5EF4-FFF2-40B4-BE49-F238E27FC236}">
                <a16:creationId xmlns:a16="http://schemas.microsoft.com/office/drawing/2014/main" id="{66377E34-DCEA-4E9C-9572-E95681F98A7B}"/>
              </a:ext>
            </a:extLst>
          </p:cNvPr>
          <p:cNvPicPr>
            <a:picLocks/>
          </p:cNvPicPr>
          <p:nvPr/>
        </p:nvPicPr>
        <p:blipFill rotWithShape="1">
          <a:blip r:embed="rId11">
            <a:extLst>
              <a:ext uri="{28A0092B-C50C-407E-A947-70E740481C1C}">
                <a14:useLocalDpi xmlns:a14="http://schemas.microsoft.com/office/drawing/2010/main" val="0"/>
              </a:ext>
            </a:extLst>
          </a:blip>
          <a:srcRect b="4979"/>
          <a:stretch/>
        </p:blipFill>
        <p:spPr>
          <a:xfrm>
            <a:off x="7181313" y="0"/>
            <a:ext cx="5126968" cy="6857869"/>
          </a:xfrm>
          <a:prstGeom prst="rect">
            <a:avLst/>
          </a:prstGeom>
          <a:effectLst>
            <a:outerShdw blurRad="50800" dist="38100" dir="10800000" algn="r" rotWithShape="0">
              <a:prstClr val="black">
                <a:alpha val="40000"/>
              </a:prstClr>
            </a:outerShdw>
          </a:effectLst>
        </p:spPr>
      </p:pic>
      <p:pic>
        <p:nvPicPr>
          <p:cNvPr id="21" name="s85407ba33cb47b2a5471993a81492cf">
            <a:extLst>
              <a:ext uri="{FF2B5EF4-FFF2-40B4-BE49-F238E27FC236}">
                <a16:creationId xmlns:a16="http://schemas.microsoft.com/office/drawing/2014/main" id="{896C367A-2417-4C67-BCA3-5A461CFB2349}"/>
              </a:ext>
            </a:extLst>
          </p:cNvPr>
          <p:cNvPicPr>
            <a:picLocks/>
          </p:cNvPicPr>
          <p:nvPr/>
        </p:nvPicPr>
        <p:blipFill rotWithShape="1">
          <a:blip r:embed="rId12">
            <a:extLst>
              <a:ext uri="{28A0092B-C50C-407E-A947-70E740481C1C}">
                <a14:useLocalDpi xmlns:a14="http://schemas.microsoft.com/office/drawing/2010/main" val="0"/>
              </a:ext>
            </a:extLst>
          </a:blip>
          <a:srcRect t="3668"/>
          <a:stretch/>
        </p:blipFill>
        <p:spPr>
          <a:xfrm>
            <a:off x="7171356" y="-130"/>
            <a:ext cx="5126968" cy="6858130"/>
          </a:xfrm>
          <a:prstGeom prst="rect">
            <a:avLst/>
          </a:prstGeom>
          <a:effectLst>
            <a:outerShdw blurRad="50800" dist="38100" dir="10800000" algn="r" rotWithShape="0">
              <a:prstClr val="black">
                <a:alpha val="40000"/>
              </a:prstClr>
            </a:outerShdw>
          </a:effectLst>
        </p:spPr>
      </p:pic>
      <p:pic>
        <p:nvPicPr>
          <p:cNvPr id="23" name="s640f6e346e144abbfa9a74fcede09dc">
            <a:extLst>
              <a:ext uri="{FF2B5EF4-FFF2-40B4-BE49-F238E27FC236}">
                <a16:creationId xmlns:a16="http://schemas.microsoft.com/office/drawing/2014/main" id="{6E2FCAF9-9543-457B-B986-3ADFD4615610}"/>
              </a:ext>
            </a:extLst>
          </p:cNvPr>
          <p:cNvPicPr>
            <a:picLocks/>
          </p:cNvPicPr>
          <p:nvPr/>
        </p:nvPicPr>
        <p:blipFill>
          <a:blip r:embed="rId13">
            <a:extLst>
              <a:ext uri="{28A0092B-C50C-407E-A947-70E740481C1C}">
                <a14:useLocalDpi xmlns:a14="http://schemas.microsoft.com/office/drawing/2010/main" val="0"/>
              </a:ext>
            </a:extLst>
          </a:blip>
          <a:stretch>
            <a:fillRect/>
          </a:stretch>
        </p:blipFill>
        <p:spPr>
          <a:xfrm>
            <a:off x="7146767" y="-260"/>
            <a:ext cx="5143500" cy="6858000"/>
          </a:xfrm>
          <a:prstGeom prst="rect">
            <a:avLst/>
          </a:prstGeom>
        </p:spPr>
      </p:pic>
    </p:spTree>
    <p:custDataLst>
      <p:tags r:id="rId1"/>
    </p:custDataLst>
    <p:extLst>
      <p:ext uri="{BB962C8B-B14F-4D97-AF65-F5344CB8AC3E}">
        <p14:creationId xmlns:p14="http://schemas.microsoft.com/office/powerpoint/2010/main" val="306717047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8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984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340"/>
                            </p:stCondLst>
                            <p:childTnLst>
                              <p:par>
                                <p:cTn id="13" presetID="10" presetClass="exit" presetSubtype="0" fill="hold" nodeType="afterEffect">
                                  <p:stCondLst>
                                    <p:cond delay="0"/>
                                  </p:stCondLst>
                                  <p:childTnLst>
                                    <p:animEffect transition="out" filter="fade">
                                      <p:cBhvr>
                                        <p:cTn id="14" dur="3000"/>
                                        <p:tgtEl>
                                          <p:spTgt spid="23"/>
                                        </p:tgtEl>
                                      </p:cBhvr>
                                    </p:animEffect>
                                    <p:set>
                                      <p:cBhvr>
                                        <p:cTn id="15" dur="1" fill="hold">
                                          <p:stCondLst>
                                            <p:cond delay="2999"/>
                                          </p:stCondLst>
                                        </p:cTn>
                                        <p:tgtEl>
                                          <p:spTgt spid="23"/>
                                        </p:tgtEl>
                                        <p:attrNameLst>
                                          <p:attrName>style.visibility</p:attrName>
                                        </p:attrNameLst>
                                      </p:cBhvr>
                                      <p:to>
                                        <p:strVal val="hidden"/>
                                      </p:to>
                                    </p:set>
                                  </p:childTnLst>
                                </p:cTn>
                              </p:par>
                            </p:childTnLst>
                          </p:cTn>
                        </p:par>
                        <p:par>
                          <p:cTn id="16" fill="hold">
                            <p:stCondLst>
                              <p:cond delay="13340"/>
                            </p:stCondLst>
                            <p:childTnLst>
                              <p:par>
                                <p:cTn id="17" presetID="10" presetClass="exit" presetSubtype="0" fill="hold" nodeType="afterEffect">
                                  <p:stCondLst>
                                    <p:cond delay="3000"/>
                                  </p:stCondLst>
                                  <p:childTnLst>
                                    <p:animEffect transition="out" filter="fade">
                                      <p:cBhvr>
                                        <p:cTn id="18" dur="3000"/>
                                        <p:tgtEl>
                                          <p:spTgt spid="21"/>
                                        </p:tgtEl>
                                      </p:cBhvr>
                                    </p:animEffect>
                                    <p:set>
                                      <p:cBhvr>
                                        <p:cTn id="19" dur="1" fill="hold">
                                          <p:stCondLst>
                                            <p:cond delay="2999"/>
                                          </p:stCondLst>
                                        </p:cTn>
                                        <p:tgtEl>
                                          <p:spTgt spid="21"/>
                                        </p:tgtEl>
                                        <p:attrNameLst>
                                          <p:attrName>style.visibility</p:attrName>
                                        </p:attrNameLst>
                                      </p:cBhvr>
                                      <p:to>
                                        <p:strVal val="hidden"/>
                                      </p:to>
                                    </p:set>
                                  </p:childTnLst>
                                </p:cTn>
                              </p:par>
                            </p:childTnLst>
                          </p:cTn>
                        </p:par>
                        <p:par>
                          <p:cTn id="20" fill="hold">
                            <p:stCondLst>
                              <p:cond delay="19340"/>
                            </p:stCondLst>
                            <p:childTnLst>
                              <p:par>
                                <p:cTn id="21" presetID="10" presetClass="exit" presetSubtype="0" fill="hold" nodeType="afterEffect">
                                  <p:stCondLst>
                                    <p:cond delay="3000"/>
                                  </p:stCondLst>
                                  <p:childTnLst>
                                    <p:animEffect transition="out" filter="fade">
                                      <p:cBhvr>
                                        <p:cTn id="22" dur="3000"/>
                                        <p:tgtEl>
                                          <p:spTgt spid="19"/>
                                        </p:tgtEl>
                                      </p:cBhvr>
                                    </p:animEffect>
                                    <p:set>
                                      <p:cBhvr>
                                        <p:cTn id="23" dur="1" fill="hold">
                                          <p:stCondLst>
                                            <p:cond delay="2999"/>
                                          </p:stCondLst>
                                        </p:cTn>
                                        <p:tgtEl>
                                          <p:spTgt spid="19"/>
                                        </p:tgtEl>
                                        <p:attrNameLst>
                                          <p:attrName>style.visibility</p:attrName>
                                        </p:attrNameLst>
                                      </p:cBhvr>
                                      <p:to>
                                        <p:strVal val="hidden"/>
                                      </p:to>
                                    </p:set>
                                  </p:childTnLst>
                                </p:cTn>
                              </p:par>
                            </p:childTnLst>
                          </p:cTn>
                        </p:par>
                        <p:par>
                          <p:cTn id="24" fill="hold">
                            <p:stCondLst>
                              <p:cond delay="25340"/>
                            </p:stCondLst>
                            <p:childTnLst>
                              <p:par>
                                <p:cTn id="25" presetID="10" presetClass="exit" presetSubtype="0" fill="hold" nodeType="afterEffect">
                                  <p:stCondLst>
                                    <p:cond delay="3000"/>
                                  </p:stCondLst>
                                  <p:childTnLst>
                                    <p:animEffect transition="out" filter="fade">
                                      <p:cBhvr>
                                        <p:cTn id="26" dur="3000"/>
                                        <p:tgtEl>
                                          <p:spTgt spid="17"/>
                                        </p:tgtEl>
                                      </p:cBhvr>
                                    </p:animEffect>
                                    <p:set>
                                      <p:cBhvr>
                                        <p:cTn id="27" dur="1" fill="hold">
                                          <p:stCondLst>
                                            <p:cond delay="2999"/>
                                          </p:stCondLst>
                                        </p:cTn>
                                        <p:tgtEl>
                                          <p:spTgt spid="17"/>
                                        </p:tgtEl>
                                        <p:attrNameLst>
                                          <p:attrName>style.visibility</p:attrName>
                                        </p:attrNameLst>
                                      </p:cBhvr>
                                      <p:to>
                                        <p:strVal val="hidden"/>
                                      </p:to>
                                    </p:set>
                                  </p:childTnLst>
                                </p:cTn>
                              </p:par>
                            </p:childTnLst>
                          </p:cTn>
                        </p:par>
                        <p:par>
                          <p:cTn id="28" fill="hold">
                            <p:stCondLst>
                              <p:cond delay="31340"/>
                            </p:stCondLst>
                            <p:childTnLst>
                              <p:par>
                                <p:cTn id="29" presetID="10" presetClass="exit" presetSubtype="0" fill="hold" nodeType="afterEffect">
                                  <p:stCondLst>
                                    <p:cond delay="3000"/>
                                  </p:stCondLst>
                                  <p:childTnLst>
                                    <p:animEffect transition="out" filter="fade">
                                      <p:cBhvr>
                                        <p:cTn id="30" dur="3000"/>
                                        <p:tgtEl>
                                          <p:spTgt spid="15"/>
                                        </p:tgtEl>
                                      </p:cBhvr>
                                    </p:animEffect>
                                    <p:set>
                                      <p:cBhvr>
                                        <p:cTn id="31" dur="1" fill="hold">
                                          <p:stCondLst>
                                            <p:cond delay="2999"/>
                                          </p:stCondLst>
                                        </p:cTn>
                                        <p:tgtEl>
                                          <p:spTgt spid="15"/>
                                        </p:tgtEl>
                                        <p:attrNameLst>
                                          <p:attrName>style.visibility</p:attrName>
                                        </p:attrNameLst>
                                      </p:cBhvr>
                                      <p:to>
                                        <p:strVal val="hidden"/>
                                      </p:to>
                                    </p:set>
                                  </p:childTnLst>
                                </p:cTn>
                              </p:par>
                            </p:childTnLst>
                          </p:cTn>
                        </p:par>
                        <p:par>
                          <p:cTn id="32" fill="hold">
                            <p:stCondLst>
                              <p:cond delay="37340"/>
                            </p:stCondLst>
                            <p:childTnLst>
                              <p:par>
                                <p:cTn id="33" presetID="10" presetClass="exit" presetSubtype="0" fill="hold" nodeType="afterEffect">
                                  <p:stCondLst>
                                    <p:cond delay="3000"/>
                                  </p:stCondLst>
                                  <p:childTnLst>
                                    <p:animEffect transition="out" filter="fade">
                                      <p:cBhvr>
                                        <p:cTn id="34" dur="3000"/>
                                        <p:tgtEl>
                                          <p:spTgt spid="13"/>
                                        </p:tgtEl>
                                      </p:cBhvr>
                                    </p:animEffect>
                                    <p:set>
                                      <p:cBhvr>
                                        <p:cTn id="35" dur="1" fill="hold">
                                          <p:stCondLst>
                                            <p:cond delay="2999"/>
                                          </p:stCondLst>
                                        </p:cTn>
                                        <p:tgtEl>
                                          <p:spTgt spid="13"/>
                                        </p:tgtEl>
                                        <p:attrNameLst>
                                          <p:attrName>style.visibility</p:attrName>
                                        </p:attrNameLst>
                                      </p:cBhvr>
                                      <p:to>
                                        <p:strVal val="hidden"/>
                                      </p:to>
                                    </p:set>
                                  </p:childTnLst>
                                </p:cTn>
                              </p:par>
                            </p:childTnLst>
                          </p:cTn>
                        </p:par>
                        <p:par>
                          <p:cTn id="36" fill="hold">
                            <p:stCondLst>
                              <p:cond delay="43340"/>
                            </p:stCondLst>
                            <p:childTnLst>
                              <p:par>
                                <p:cTn id="37" presetID="10" presetClass="exit" presetSubtype="0" fill="hold" nodeType="afterEffect">
                                  <p:stCondLst>
                                    <p:cond delay="3000"/>
                                  </p:stCondLst>
                                  <p:childTnLst>
                                    <p:animEffect transition="out" filter="fade">
                                      <p:cBhvr>
                                        <p:cTn id="38" dur="3000"/>
                                        <p:tgtEl>
                                          <p:spTgt spid="11"/>
                                        </p:tgtEl>
                                      </p:cBhvr>
                                    </p:animEffect>
                                    <p:set>
                                      <p:cBhvr>
                                        <p:cTn id="39" dur="1" fill="hold">
                                          <p:stCondLst>
                                            <p:cond delay="2999"/>
                                          </p:stCondLst>
                                        </p:cTn>
                                        <p:tgtEl>
                                          <p:spTgt spid="11"/>
                                        </p:tgtEl>
                                        <p:attrNameLst>
                                          <p:attrName>style.visibility</p:attrName>
                                        </p:attrNameLst>
                                      </p:cBhvr>
                                      <p:to>
                                        <p:strVal val="hidden"/>
                                      </p:to>
                                    </p:set>
                                  </p:childTnLst>
                                </p:cTn>
                              </p:par>
                            </p:childTnLst>
                          </p:cTn>
                        </p:par>
                        <p:par>
                          <p:cTn id="40" fill="hold">
                            <p:stCondLst>
                              <p:cond delay="49340"/>
                            </p:stCondLst>
                            <p:childTnLst>
                              <p:par>
                                <p:cTn id="41" presetID="10" presetClass="exit" presetSubtype="0" fill="hold" nodeType="afterEffect">
                                  <p:stCondLst>
                                    <p:cond delay="3000"/>
                                  </p:stCondLst>
                                  <p:childTnLst>
                                    <p:animEffect transition="out" filter="fade">
                                      <p:cBhvr>
                                        <p:cTn id="42" dur="3000"/>
                                        <p:tgtEl>
                                          <p:spTgt spid="9"/>
                                        </p:tgtEl>
                                      </p:cBhvr>
                                    </p:animEffect>
                                    <p:set>
                                      <p:cBhvr>
                                        <p:cTn id="43" dur="1" fill="hold">
                                          <p:stCondLst>
                                            <p:cond delay="2999"/>
                                          </p:stCondLst>
                                        </p:cTn>
                                        <p:tgtEl>
                                          <p:spTgt spid="9"/>
                                        </p:tgtEl>
                                        <p:attrNameLst>
                                          <p:attrName>style.visibility</p:attrName>
                                        </p:attrNameLst>
                                      </p:cBhvr>
                                      <p:to>
                                        <p:strVal val="hidden"/>
                                      </p:to>
                                    </p:set>
                                  </p:childTnLst>
                                </p:cTn>
                              </p:par>
                            </p:childTnLst>
                          </p:cTn>
                        </p:par>
                        <p:par>
                          <p:cTn id="44" fill="hold">
                            <p:stCondLst>
                              <p:cond delay="55340"/>
                            </p:stCondLst>
                            <p:childTnLst>
                              <p:par>
                                <p:cTn id="45" presetID="10" presetClass="exit" presetSubtype="0" fill="hold" nodeType="afterEffect">
                                  <p:stCondLst>
                                    <p:cond delay="3000"/>
                                  </p:stCondLst>
                                  <p:childTnLst>
                                    <p:animEffect transition="out" filter="fade">
                                      <p:cBhvr>
                                        <p:cTn id="46" dur="3000"/>
                                        <p:tgtEl>
                                          <p:spTgt spid="6"/>
                                        </p:tgtEl>
                                      </p:cBhvr>
                                    </p:animEffect>
                                    <p:set>
                                      <p:cBhvr>
                                        <p:cTn id="47" dur="1" fill="hold">
                                          <p:stCondLst>
                                            <p:cond delay="2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29" name="Rectangle 28">
            <a:extLst>
              <a:ext uri="{FF2B5EF4-FFF2-40B4-BE49-F238E27FC236}">
                <a16:creationId xmlns:a16="http://schemas.microsoft.com/office/drawing/2014/main" id="{DB722CB8-700B-4359-923B-477CF36718FE}"/>
              </a:ext>
            </a:extLst>
          </p:cNvPr>
          <p:cNvSpPr/>
          <p:nvPr/>
        </p:nvSpPr>
        <p:spPr>
          <a:xfrm>
            <a:off x="8794" y="0"/>
            <a:ext cx="12183207" cy="6858000"/>
          </a:xfrm>
          <a:prstGeom prst="rect">
            <a:avLst/>
          </a:prstGeom>
          <a:solidFill>
            <a:schemeClr val="bg1"/>
          </a:solidFill>
          <a:ln w="28575">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26" name="Rectangle 25">
            <a:extLst>
              <a:ext uri="{FF2B5EF4-FFF2-40B4-BE49-F238E27FC236}">
                <a16:creationId xmlns:a16="http://schemas.microsoft.com/office/drawing/2014/main" id="{60CB70B6-42FD-467E-AB5D-4D657E714F95}"/>
              </a:ext>
            </a:extLst>
          </p:cNvPr>
          <p:cNvSpPr/>
          <p:nvPr/>
        </p:nvSpPr>
        <p:spPr>
          <a:xfrm>
            <a:off x="1" y="1"/>
            <a:ext cx="12191999" cy="913007"/>
          </a:xfrm>
          <a:prstGeom prst="rect">
            <a:avLst/>
          </a:prstGeom>
          <a:solidFill>
            <a:schemeClr val="tx1">
              <a:lumMod val="50000"/>
            </a:schemeClr>
          </a:solidFill>
          <a:effectLst>
            <a:outerShdw blurRad="50800" dist="38100" dir="5400000" algn="t" rotWithShape="0">
              <a:prstClr val="black">
                <a:alpha val="40000"/>
              </a:prstClr>
            </a:outerShdw>
          </a:effectLst>
        </p:spPr>
        <p:txBody>
          <a:bodyPr wrap="square">
            <a:spAutoFit/>
          </a:bodyPr>
          <a:lstStyle/>
          <a:p>
            <a:pPr algn="ctr" defTabSz="1219170">
              <a:buClr>
                <a:srgbClr val="000000"/>
              </a:buClr>
            </a:pPr>
            <a:r>
              <a:rPr lang="en-US" sz="5333" b="1" kern="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rPr>
              <a:t>Resources</a:t>
            </a:r>
          </a:p>
        </p:txBody>
      </p:sp>
      <p:sp>
        <p:nvSpPr>
          <p:cNvPr id="10" name="Rectangle: Rounded Corners 9">
            <a:extLst>
              <a:ext uri="{FF2B5EF4-FFF2-40B4-BE49-F238E27FC236}">
                <a16:creationId xmlns:a16="http://schemas.microsoft.com/office/drawing/2014/main" id="{8F3CBF3E-8C6B-46C3-8DC0-4C7FC0FA15BB}"/>
              </a:ext>
            </a:extLst>
          </p:cNvPr>
          <p:cNvSpPr/>
          <p:nvPr/>
        </p:nvSpPr>
        <p:spPr>
          <a:xfrm>
            <a:off x="1772603" y="1324247"/>
            <a:ext cx="4070373" cy="2113671"/>
          </a:xfrm>
          <a:prstGeom prst="roundRect">
            <a:avLst/>
          </a:prstGeom>
          <a:ln/>
          <a:scene3d>
            <a:camera prst="orthographicFront"/>
            <a:lightRig rig="threePt" dir="t"/>
          </a:scene3d>
          <a:sp3d>
            <a:bevelT/>
          </a:sp3d>
        </p:spPr>
        <p:style>
          <a:lnRef idx="2">
            <a:schemeClr val="dk1"/>
          </a:lnRef>
          <a:fillRef idx="1">
            <a:schemeClr val="lt1"/>
          </a:fillRef>
          <a:effectRef idx="0">
            <a:schemeClr val="dk1"/>
          </a:effectRef>
          <a:fontRef idx="minor">
            <a:schemeClr val="dk1"/>
          </a:fontRef>
        </p:style>
        <p:txBody>
          <a:bodyPr rtlCol="0" anchor="ctr"/>
          <a:lstStyle/>
          <a:p>
            <a:pPr algn="ctr" defTabSz="1219170">
              <a:buClr>
                <a:srgbClr val="000000"/>
              </a:buClr>
            </a:pPr>
            <a:endParaRPr lang="en-US" sz="1867" kern="0" dirty="0">
              <a:solidFill>
                <a:srgbClr val="4E515E"/>
              </a:solidFill>
              <a:latin typeface="Arial"/>
              <a:sym typeface="Arial"/>
            </a:endParaRPr>
          </a:p>
        </p:txBody>
      </p:sp>
      <p:sp>
        <p:nvSpPr>
          <p:cNvPr id="4" name="Rectangle: Rounded Corners 3">
            <a:hlinkClick r:id="rId4"/>
            <a:extLst>
              <a:ext uri="{FF2B5EF4-FFF2-40B4-BE49-F238E27FC236}">
                <a16:creationId xmlns:a16="http://schemas.microsoft.com/office/drawing/2014/main" id="{C80767FD-A3A2-442A-AD0F-A13EC5CCC5F0}"/>
              </a:ext>
            </a:extLst>
          </p:cNvPr>
          <p:cNvSpPr/>
          <p:nvPr/>
        </p:nvSpPr>
        <p:spPr>
          <a:xfrm>
            <a:off x="6301863" y="1284904"/>
            <a:ext cx="4070373" cy="2144096"/>
          </a:xfrm>
          <a:prstGeom prst="roundRect">
            <a:avLst/>
          </a:prstGeom>
          <a:ln/>
          <a:scene3d>
            <a:camera prst="orthographicFront"/>
            <a:lightRig rig="threePt" dir="t"/>
          </a:scene3d>
          <a:sp3d>
            <a:bevelT/>
          </a:sp3d>
        </p:spPr>
        <p:style>
          <a:lnRef idx="2">
            <a:schemeClr val="dk1"/>
          </a:lnRef>
          <a:fillRef idx="1">
            <a:schemeClr val="lt1"/>
          </a:fillRef>
          <a:effectRef idx="0">
            <a:schemeClr val="dk1"/>
          </a:effectRef>
          <a:fontRef idx="minor">
            <a:schemeClr val="dk1"/>
          </a:fontRef>
        </p:style>
        <p:txBody>
          <a:bodyPr rtlCol="0" anchor="ctr"/>
          <a:lstStyle/>
          <a:p>
            <a:pPr algn="ctr" defTabSz="1219170">
              <a:buClr>
                <a:srgbClr val="000000"/>
              </a:buClr>
            </a:pPr>
            <a:endParaRPr lang="en-US" sz="1867" kern="0" dirty="0">
              <a:solidFill>
                <a:srgbClr val="4E515E"/>
              </a:solidFill>
              <a:latin typeface="Arial"/>
              <a:sym typeface="Arial"/>
            </a:endParaRPr>
          </a:p>
        </p:txBody>
      </p:sp>
      <p:sp>
        <p:nvSpPr>
          <p:cNvPr id="121" name="Google Shape;121;p20"/>
          <p:cNvSpPr txBox="1">
            <a:spLocks noGrp="1"/>
          </p:cNvSpPr>
          <p:nvPr>
            <p:ph type="sldNum" idx="12"/>
          </p:nvPr>
        </p:nvSpPr>
        <p:spPr>
          <a:xfrm>
            <a:off x="11277592" y="0"/>
            <a:ext cx="914400" cy="914400"/>
          </a:xfrm>
          <a:prstGeom prst="rect">
            <a:avLst/>
          </a:prstGeom>
        </p:spPr>
        <p:txBody>
          <a:bodyPr spcFirstLastPara="1" wrap="square" lIns="0" tIns="0" rIns="0" bIns="0" anchor="ctr" anchorCtr="0">
            <a:noAutofit/>
          </a:bodyPr>
          <a:lstStyle/>
          <a:p>
            <a:pPr defTabSz="1219170">
              <a:buClr>
                <a:srgbClr val="000000"/>
              </a:buClr>
            </a:pPr>
            <a:fld id="{00000000-1234-1234-1234-123412341234}" type="slidenum">
              <a:rPr lang="en" kern="0">
                <a:solidFill>
                  <a:srgbClr val="5F79F6"/>
                </a:solidFill>
              </a:rPr>
              <a:pPr defTabSz="1219170">
                <a:buClr>
                  <a:srgbClr val="000000"/>
                </a:buClr>
              </a:pPr>
              <a:t>20</a:t>
            </a:fld>
            <a:endParaRPr kern="0" dirty="0">
              <a:solidFill>
                <a:srgbClr val="5F79F6"/>
              </a:solidFill>
            </a:endParaRPr>
          </a:p>
        </p:txBody>
      </p:sp>
      <p:sp>
        <p:nvSpPr>
          <p:cNvPr id="18" name="Google Shape;610;p47">
            <a:extLst>
              <a:ext uri="{FF2B5EF4-FFF2-40B4-BE49-F238E27FC236}">
                <a16:creationId xmlns:a16="http://schemas.microsoft.com/office/drawing/2014/main" id="{BAF27784-FD91-4984-BB45-335FAAF2F4F0}"/>
              </a:ext>
            </a:extLst>
          </p:cNvPr>
          <p:cNvSpPr/>
          <p:nvPr/>
        </p:nvSpPr>
        <p:spPr>
          <a:xfrm>
            <a:off x="6016564" y="980176"/>
            <a:ext cx="742176" cy="680731"/>
          </a:xfrm>
          <a:prstGeom prst="ellipse">
            <a:avLst/>
          </a:prstGeom>
          <a:solidFill>
            <a:schemeClr val="accent3"/>
          </a:solidFill>
          <a:ln>
            <a:noFill/>
          </a:ln>
        </p:spPr>
        <p:txBody>
          <a:bodyPr spcFirstLastPara="1" wrap="square" lIns="0" tIns="0" rIns="0" bIns="0" anchor="ctr" anchorCtr="0">
            <a:noAutofit/>
          </a:bodyPr>
          <a:lstStyle/>
          <a:p>
            <a:pPr algn="ctr" defTabSz="1219170">
              <a:buClr>
                <a:srgbClr val="000000"/>
              </a:buClr>
            </a:pPr>
            <a:r>
              <a:rPr lang="en" sz="3200" kern="0" dirty="0">
                <a:solidFill>
                  <a:srgbClr val="FFFFFF"/>
                </a:solidFill>
                <a:latin typeface="Kulim Park"/>
                <a:ea typeface="Kulim Park"/>
                <a:cs typeface="Kulim Park"/>
                <a:sym typeface="Kulim Park"/>
              </a:rPr>
              <a:t>2</a:t>
            </a:r>
            <a:endParaRPr sz="3200" kern="0" dirty="0">
              <a:solidFill>
                <a:srgbClr val="FFFFFF"/>
              </a:solidFill>
              <a:latin typeface="Kulim Park"/>
              <a:ea typeface="Kulim Park"/>
              <a:cs typeface="Kulim Park"/>
              <a:sym typeface="Kulim Park"/>
            </a:endParaRPr>
          </a:p>
        </p:txBody>
      </p:sp>
      <p:sp>
        <p:nvSpPr>
          <p:cNvPr id="19" name="Google Shape;610;p47">
            <a:extLst>
              <a:ext uri="{FF2B5EF4-FFF2-40B4-BE49-F238E27FC236}">
                <a16:creationId xmlns:a16="http://schemas.microsoft.com/office/drawing/2014/main" id="{D97E4789-E776-4F9E-AFD9-61A75387216E}"/>
              </a:ext>
            </a:extLst>
          </p:cNvPr>
          <p:cNvSpPr/>
          <p:nvPr/>
        </p:nvSpPr>
        <p:spPr>
          <a:xfrm>
            <a:off x="1458357" y="980176"/>
            <a:ext cx="742176" cy="680731"/>
          </a:xfrm>
          <a:prstGeom prst="ellipse">
            <a:avLst/>
          </a:prstGeom>
          <a:solidFill>
            <a:schemeClr val="accent3"/>
          </a:solidFill>
          <a:ln>
            <a:noFill/>
          </a:ln>
        </p:spPr>
        <p:txBody>
          <a:bodyPr spcFirstLastPara="1" wrap="square" lIns="0" tIns="0" rIns="0" bIns="0" anchor="ctr" anchorCtr="0">
            <a:noAutofit/>
          </a:bodyPr>
          <a:lstStyle/>
          <a:p>
            <a:pPr algn="ctr" defTabSz="1219170">
              <a:buClr>
                <a:srgbClr val="000000"/>
              </a:buClr>
            </a:pPr>
            <a:r>
              <a:rPr lang="en" sz="3200" kern="0" dirty="0">
                <a:solidFill>
                  <a:srgbClr val="FFFFFF"/>
                </a:solidFill>
                <a:latin typeface="Kulim Park"/>
                <a:ea typeface="Kulim Park"/>
                <a:cs typeface="Kulim Park"/>
                <a:sym typeface="Kulim Park"/>
              </a:rPr>
              <a:t>1</a:t>
            </a:r>
            <a:endParaRPr sz="3200" kern="0" dirty="0">
              <a:solidFill>
                <a:srgbClr val="FFFFFF"/>
              </a:solidFill>
              <a:latin typeface="Kulim Park"/>
              <a:ea typeface="Kulim Park"/>
              <a:cs typeface="Kulim Park"/>
              <a:sym typeface="Kulim Park"/>
            </a:endParaRPr>
          </a:p>
        </p:txBody>
      </p:sp>
      <p:sp>
        <p:nvSpPr>
          <p:cNvPr id="15" name="Rectangle: Rounded Corners 14">
            <a:hlinkClick r:id="rId5"/>
            <a:extLst>
              <a:ext uri="{FF2B5EF4-FFF2-40B4-BE49-F238E27FC236}">
                <a16:creationId xmlns:a16="http://schemas.microsoft.com/office/drawing/2014/main" id="{F93C590F-2F5B-4C00-90CC-CC621DB1588E}"/>
              </a:ext>
            </a:extLst>
          </p:cNvPr>
          <p:cNvSpPr/>
          <p:nvPr/>
        </p:nvSpPr>
        <p:spPr>
          <a:xfrm>
            <a:off x="1811418" y="3953078"/>
            <a:ext cx="4085781" cy="2015753"/>
          </a:xfrm>
          <a:prstGeom prst="roundRect">
            <a:avLst/>
          </a:prstGeom>
          <a:ln/>
          <a:scene3d>
            <a:camera prst="orthographicFront"/>
            <a:lightRig rig="threePt" dir="t"/>
          </a:scene3d>
          <a:sp3d>
            <a:bevelT/>
          </a:sp3d>
        </p:spPr>
        <p:style>
          <a:lnRef idx="2">
            <a:schemeClr val="dk1"/>
          </a:lnRef>
          <a:fillRef idx="1">
            <a:schemeClr val="lt1"/>
          </a:fillRef>
          <a:effectRef idx="0">
            <a:schemeClr val="dk1"/>
          </a:effectRef>
          <a:fontRef idx="minor">
            <a:schemeClr val="dk1"/>
          </a:fontRef>
        </p:style>
        <p:txBody>
          <a:bodyPr rtlCol="0" anchor="ctr"/>
          <a:lstStyle/>
          <a:p>
            <a:pPr algn="ctr" defTabSz="1219170">
              <a:buClr>
                <a:srgbClr val="000000"/>
              </a:buClr>
            </a:pPr>
            <a:endParaRPr lang="en-US" sz="1600" kern="0" dirty="0">
              <a:solidFill>
                <a:srgbClr val="4E515E"/>
              </a:solidFill>
              <a:latin typeface="Arial"/>
              <a:sym typeface="Arial"/>
            </a:endParaRPr>
          </a:p>
        </p:txBody>
      </p:sp>
      <p:sp>
        <p:nvSpPr>
          <p:cNvPr id="14" name="Google Shape;610;p47">
            <a:extLst>
              <a:ext uri="{FF2B5EF4-FFF2-40B4-BE49-F238E27FC236}">
                <a16:creationId xmlns:a16="http://schemas.microsoft.com/office/drawing/2014/main" id="{DE2D0AB5-DE53-4944-B4B1-3B79C5A127CD}"/>
              </a:ext>
            </a:extLst>
          </p:cNvPr>
          <p:cNvSpPr/>
          <p:nvPr/>
        </p:nvSpPr>
        <p:spPr>
          <a:xfrm>
            <a:off x="1540701" y="3632064"/>
            <a:ext cx="742176" cy="680731"/>
          </a:xfrm>
          <a:prstGeom prst="ellipse">
            <a:avLst/>
          </a:prstGeom>
          <a:solidFill>
            <a:schemeClr val="accent3"/>
          </a:solidFill>
          <a:ln>
            <a:noFill/>
          </a:ln>
        </p:spPr>
        <p:txBody>
          <a:bodyPr spcFirstLastPara="1" wrap="square" lIns="0" tIns="0" rIns="0" bIns="0" anchor="ctr" anchorCtr="0">
            <a:noAutofit/>
          </a:bodyPr>
          <a:lstStyle/>
          <a:p>
            <a:pPr algn="ctr" defTabSz="1219170">
              <a:buClr>
                <a:srgbClr val="000000"/>
              </a:buClr>
            </a:pPr>
            <a:r>
              <a:rPr lang="en" sz="3200" kern="0" dirty="0">
                <a:solidFill>
                  <a:srgbClr val="FFFFFF"/>
                </a:solidFill>
                <a:latin typeface="Kulim Park"/>
                <a:ea typeface="Kulim Park"/>
                <a:cs typeface="Kulim Park"/>
                <a:sym typeface="Kulim Park"/>
              </a:rPr>
              <a:t>3</a:t>
            </a:r>
            <a:endParaRPr sz="3200" kern="0" dirty="0">
              <a:solidFill>
                <a:srgbClr val="FFFFFF"/>
              </a:solidFill>
              <a:latin typeface="Kulim Park"/>
              <a:ea typeface="Kulim Park"/>
              <a:cs typeface="Kulim Park"/>
              <a:sym typeface="Kulim Park"/>
            </a:endParaRPr>
          </a:p>
        </p:txBody>
      </p:sp>
      <p:sp>
        <p:nvSpPr>
          <p:cNvPr id="20" name="Rectangle: Rounded Corners 19">
            <a:hlinkClick r:id="rId6"/>
            <a:extLst>
              <a:ext uri="{FF2B5EF4-FFF2-40B4-BE49-F238E27FC236}">
                <a16:creationId xmlns:a16="http://schemas.microsoft.com/office/drawing/2014/main" id="{3B0A8E0F-E547-475E-BFBB-724549330B40}"/>
              </a:ext>
            </a:extLst>
          </p:cNvPr>
          <p:cNvSpPr/>
          <p:nvPr/>
        </p:nvSpPr>
        <p:spPr>
          <a:xfrm>
            <a:off x="6286455" y="3953078"/>
            <a:ext cx="4085781" cy="2015753"/>
          </a:xfrm>
          <a:prstGeom prst="roundRect">
            <a:avLst/>
          </a:prstGeom>
          <a:ln/>
          <a:scene3d>
            <a:camera prst="orthographicFront"/>
            <a:lightRig rig="threePt" dir="t"/>
          </a:scene3d>
          <a:sp3d>
            <a:bevelT/>
          </a:sp3d>
        </p:spPr>
        <p:style>
          <a:lnRef idx="2">
            <a:schemeClr val="dk1"/>
          </a:lnRef>
          <a:fillRef idx="1">
            <a:schemeClr val="lt1"/>
          </a:fillRef>
          <a:effectRef idx="0">
            <a:schemeClr val="dk1"/>
          </a:effectRef>
          <a:fontRef idx="minor">
            <a:schemeClr val="dk1"/>
          </a:fontRef>
        </p:style>
        <p:txBody>
          <a:bodyPr rtlCol="0" anchor="ctr"/>
          <a:lstStyle/>
          <a:p>
            <a:pPr algn="ctr" defTabSz="1219170">
              <a:buClr>
                <a:srgbClr val="000000"/>
              </a:buClr>
            </a:pPr>
            <a:endParaRPr lang="en-US" sz="1867" kern="0" dirty="0">
              <a:solidFill>
                <a:srgbClr val="4E515E"/>
              </a:solidFill>
              <a:latin typeface="Arial"/>
              <a:sym typeface="Arial"/>
            </a:endParaRPr>
          </a:p>
        </p:txBody>
      </p:sp>
      <p:sp>
        <p:nvSpPr>
          <p:cNvPr id="21" name="Google Shape;610;p47">
            <a:extLst>
              <a:ext uri="{FF2B5EF4-FFF2-40B4-BE49-F238E27FC236}">
                <a16:creationId xmlns:a16="http://schemas.microsoft.com/office/drawing/2014/main" id="{90BF2A97-C782-4FFD-A613-AA6B972CCDD3}"/>
              </a:ext>
            </a:extLst>
          </p:cNvPr>
          <p:cNvSpPr/>
          <p:nvPr/>
        </p:nvSpPr>
        <p:spPr>
          <a:xfrm>
            <a:off x="5962515" y="3632064"/>
            <a:ext cx="742176" cy="680731"/>
          </a:xfrm>
          <a:prstGeom prst="ellipse">
            <a:avLst/>
          </a:prstGeom>
          <a:solidFill>
            <a:schemeClr val="accent3"/>
          </a:solidFill>
          <a:ln>
            <a:noFill/>
          </a:ln>
        </p:spPr>
        <p:txBody>
          <a:bodyPr spcFirstLastPara="1" wrap="square" lIns="0" tIns="0" rIns="0" bIns="0" anchor="ctr" anchorCtr="0">
            <a:noAutofit/>
          </a:bodyPr>
          <a:lstStyle/>
          <a:p>
            <a:pPr algn="ctr" defTabSz="1219170">
              <a:buClr>
                <a:srgbClr val="000000"/>
              </a:buClr>
            </a:pPr>
            <a:r>
              <a:rPr lang="en" sz="3200" kern="0" dirty="0">
                <a:solidFill>
                  <a:srgbClr val="FFFFFF"/>
                </a:solidFill>
                <a:latin typeface="Kulim Park"/>
                <a:ea typeface="Kulim Park"/>
                <a:cs typeface="Kulim Park"/>
                <a:sym typeface="Kulim Park"/>
              </a:rPr>
              <a:t>4</a:t>
            </a:r>
            <a:endParaRPr sz="3200" kern="0" dirty="0">
              <a:solidFill>
                <a:srgbClr val="FFFFFF"/>
              </a:solidFill>
              <a:latin typeface="Kulim Park"/>
              <a:ea typeface="Kulim Park"/>
              <a:cs typeface="Kulim Park"/>
              <a:sym typeface="Kulim Park"/>
            </a:endParaRPr>
          </a:p>
        </p:txBody>
      </p:sp>
      <p:sp>
        <p:nvSpPr>
          <p:cNvPr id="22" name="TextBox 21">
            <a:hlinkClick r:id="rId6"/>
            <a:extLst>
              <a:ext uri="{FF2B5EF4-FFF2-40B4-BE49-F238E27FC236}">
                <a16:creationId xmlns:a16="http://schemas.microsoft.com/office/drawing/2014/main" id="{8D42B89A-270C-451A-A997-979E9F428A99}"/>
              </a:ext>
            </a:extLst>
          </p:cNvPr>
          <p:cNvSpPr txBox="1"/>
          <p:nvPr/>
        </p:nvSpPr>
        <p:spPr>
          <a:xfrm>
            <a:off x="8184604" y="1660907"/>
            <a:ext cx="2109247" cy="1323632"/>
          </a:xfrm>
          <a:prstGeom prst="rect">
            <a:avLst/>
          </a:prstGeom>
          <a:noFill/>
        </p:spPr>
        <p:txBody>
          <a:bodyPr wrap="square" rtlCol="0">
            <a:spAutoFit/>
          </a:bodyPr>
          <a:lstStyle/>
          <a:p>
            <a:pPr algn="ctr" defTabSz="1219170">
              <a:spcAft>
                <a:spcPts val="800"/>
              </a:spcAft>
              <a:buClr>
                <a:srgbClr val="000000"/>
              </a:buClr>
            </a:pPr>
            <a:r>
              <a:rPr lang="en-US" sz="2667" b="1" kern="0" dirty="0">
                <a:solidFill>
                  <a:schemeClr val="tx1">
                    <a:lumMod val="50000"/>
                  </a:schemeClr>
                </a:solidFill>
                <a:latin typeface="Arial"/>
                <a:cs typeface="Arial"/>
                <a:sym typeface="Arial"/>
                <a:hlinkClick r:id="rId7">
                  <a:extLst>
                    <a:ext uri="{A12FA001-AC4F-418D-AE19-62706E023703}">
                      <ahyp:hlinkClr xmlns:ahyp="http://schemas.microsoft.com/office/drawing/2018/hyperlinkcolor" val="tx"/>
                    </a:ext>
                  </a:extLst>
                </a:hlinkClick>
              </a:rPr>
              <a:t>Harm of Removal Map</a:t>
            </a:r>
            <a:endParaRPr lang="en-US" sz="2667" b="1" kern="0" dirty="0">
              <a:solidFill>
                <a:schemeClr val="tx1">
                  <a:lumMod val="50000"/>
                </a:schemeClr>
              </a:solidFill>
              <a:latin typeface="Arial"/>
              <a:cs typeface="Arial"/>
              <a:sym typeface="Arial"/>
            </a:endParaRPr>
          </a:p>
        </p:txBody>
      </p:sp>
      <p:sp>
        <p:nvSpPr>
          <p:cNvPr id="16" name="TextBox 15">
            <a:hlinkClick r:id="rId5"/>
            <a:extLst>
              <a:ext uri="{FF2B5EF4-FFF2-40B4-BE49-F238E27FC236}">
                <a16:creationId xmlns:a16="http://schemas.microsoft.com/office/drawing/2014/main" id="{128C5B07-CEE9-4F96-B526-634DB5925DBC}"/>
              </a:ext>
            </a:extLst>
          </p:cNvPr>
          <p:cNvSpPr txBox="1"/>
          <p:nvPr/>
        </p:nvSpPr>
        <p:spPr>
          <a:xfrm>
            <a:off x="2057400" y="1633678"/>
            <a:ext cx="3416300" cy="1569660"/>
          </a:xfrm>
          <a:prstGeom prst="rect">
            <a:avLst/>
          </a:prstGeom>
          <a:noFill/>
        </p:spPr>
        <p:txBody>
          <a:bodyPr wrap="square" rtlCol="0">
            <a:spAutoFit/>
          </a:bodyPr>
          <a:lstStyle/>
          <a:p>
            <a:pPr algn="ctr" defTabSz="1219170">
              <a:spcAft>
                <a:spcPts val="800"/>
              </a:spcAft>
              <a:buClr>
                <a:srgbClr val="000000"/>
              </a:buClr>
            </a:pPr>
            <a:r>
              <a:rPr lang="en-US" sz="3200" b="1" kern="0" dirty="0">
                <a:solidFill>
                  <a:schemeClr val="tx1">
                    <a:lumMod val="50000"/>
                  </a:schemeClr>
                </a:solidFill>
                <a:latin typeface="Arial"/>
                <a:cs typeface="Arial"/>
                <a:sym typeface="Arial"/>
                <a:hlinkClick r:id="rId6">
                  <a:extLst>
                    <a:ext uri="{A12FA001-AC4F-418D-AE19-62706E023703}">
                      <ahyp:hlinkClr xmlns:ahyp="http://schemas.microsoft.com/office/drawing/2018/hyperlinkcolor" val="tx"/>
                    </a:ext>
                  </a:extLst>
                </a:hlinkClick>
              </a:rPr>
              <a:t>FYJP Harm of Removal Webpage</a:t>
            </a:r>
            <a:endParaRPr lang="en-US" sz="3200" b="1" kern="0" dirty="0">
              <a:solidFill>
                <a:schemeClr val="tx1">
                  <a:lumMod val="50000"/>
                </a:schemeClr>
              </a:solidFill>
              <a:latin typeface="Arial"/>
              <a:cs typeface="Arial"/>
              <a:sym typeface="Arial"/>
            </a:endParaRPr>
          </a:p>
        </p:txBody>
      </p:sp>
      <p:sp>
        <p:nvSpPr>
          <p:cNvPr id="24" name="TextBox 23">
            <a:hlinkClick r:id="rId4"/>
            <a:extLst>
              <a:ext uri="{FF2B5EF4-FFF2-40B4-BE49-F238E27FC236}">
                <a16:creationId xmlns:a16="http://schemas.microsoft.com/office/drawing/2014/main" id="{06126C4E-88ED-4011-84A0-846EC95A6FAD}"/>
              </a:ext>
            </a:extLst>
          </p:cNvPr>
          <p:cNvSpPr txBox="1"/>
          <p:nvPr/>
        </p:nvSpPr>
        <p:spPr>
          <a:xfrm>
            <a:off x="3301238" y="4537671"/>
            <a:ext cx="2521182" cy="954107"/>
          </a:xfrm>
          <a:prstGeom prst="rect">
            <a:avLst/>
          </a:prstGeom>
          <a:noFill/>
        </p:spPr>
        <p:txBody>
          <a:bodyPr wrap="square" rtlCol="0">
            <a:spAutoFit/>
          </a:bodyPr>
          <a:lstStyle/>
          <a:p>
            <a:pPr algn="ctr" defTabSz="1219170">
              <a:spcAft>
                <a:spcPts val="800"/>
              </a:spcAft>
              <a:buClr>
                <a:srgbClr val="000000"/>
              </a:buClr>
            </a:pPr>
            <a:r>
              <a:rPr lang="en-US" sz="2800" b="1" kern="0" dirty="0">
                <a:solidFill>
                  <a:schemeClr val="tx1">
                    <a:lumMod val="50000"/>
                  </a:schemeClr>
                </a:solidFill>
                <a:latin typeface="Arial"/>
                <a:cs typeface="Arial"/>
                <a:sym typeface="Arial"/>
                <a:hlinkClick r:id="rId8">
                  <a:extLst>
                    <a:ext uri="{A12FA001-AC4F-418D-AE19-62706E023703}">
                      <ahyp:hlinkClr xmlns:ahyp="http://schemas.microsoft.com/office/drawing/2018/hyperlinkcolor" val="tx"/>
                    </a:ext>
                  </a:extLst>
                </a:hlinkClick>
              </a:rPr>
              <a:t>C.A.R.E. Checklist</a:t>
            </a:r>
            <a:endParaRPr lang="en-US" sz="2800" b="1" kern="0" dirty="0">
              <a:solidFill>
                <a:schemeClr val="tx1">
                  <a:lumMod val="50000"/>
                </a:schemeClr>
              </a:solidFill>
              <a:latin typeface="Arial"/>
              <a:cs typeface="Arial"/>
              <a:sym typeface="Arial"/>
            </a:endParaRPr>
          </a:p>
        </p:txBody>
      </p:sp>
      <p:pic>
        <p:nvPicPr>
          <p:cNvPr id="1026" name="Picture 2" descr="https://www.wacita.org/wp-content/uploads/2023/08/map-959x1024.png">
            <a:hlinkClick r:id="rId7"/>
            <a:extLst>
              <a:ext uri="{FF2B5EF4-FFF2-40B4-BE49-F238E27FC236}">
                <a16:creationId xmlns:a16="http://schemas.microsoft.com/office/drawing/2014/main" id="{0D3E9D52-D8DF-47A6-9107-50D1418C52A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47092" y="1437086"/>
            <a:ext cx="1682253" cy="1796473"/>
          </a:xfrm>
          <a:prstGeom prst="rect">
            <a:avLst/>
          </a:prstGeom>
          <a:noFill/>
          <a:extLst>
            <a:ext uri="{909E8E84-426E-40DD-AFC4-6F175D3DCCD1}">
              <a14:hiddenFill xmlns:a14="http://schemas.microsoft.com/office/drawing/2010/main">
                <a:solidFill>
                  <a:srgbClr val="FFFFFF"/>
                </a:solidFill>
              </a14:hiddenFill>
            </a:ext>
          </a:extLst>
        </p:spPr>
      </p:pic>
      <p:sp>
        <p:nvSpPr>
          <p:cNvPr id="32" name="Google Shape;119;p20">
            <a:extLst>
              <a:ext uri="{FF2B5EF4-FFF2-40B4-BE49-F238E27FC236}">
                <a16:creationId xmlns:a16="http://schemas.microsoft.com/office/drawing/2014/main" id="{B3EED300-5F95-485E-9A32-B3A5D247668B}"/>
              </a:ext>
            </a:extLst>
          </p:cNvPr>
          <p:cNvSpPr txBox="1">
            <a:spLocks noGrp="1"/>
          </p:cNvSpPr>
          <p:nvPr>
            <p:ph type="title"/>
          </p:nvPr>
        </p:nvSpPr>
        <p:spPr>
          <a:xfrm>
            <a:off x="901692" y="6172001"/>
            <a:ext cx="10363200" cy="835200"/>
          </a:xfrm>
          <a:prstGeom prst="rect">
            <a:avLst/>
          </a:prstGeom>
        </p:spPr>
        <p:txBody>
          <a:bodyPr spcFirstLastPara="1" wrap="square" lIns="0" tIns="0" rIns="0" bIns="0" anchor="ctr" anchorCtr="0">
            <a:noAutofit/>
          </a:bodyPr>
          <a:lstStyle/>
          <a:p>
            <a:pPr algn="ctr"/>
            <a:r>
              <a:rPr lang="en-US" sz="2667" dirty="0">
                <a:hlinkClick r:id="rId10"/>
              </a:rPr>
              <a:t>www.wacita.org</a:t>
            </a:r>
            <a:endParaRPr sz="2667" dirty="0"/>
          </a:p>
        </p:txBody>
      </p:sp>
      <p:pic>
        <p:nvPicPr>
          <p:cNvPr id="2" name="Picture 2" descr="https://www.wacita.org/wp-content/uploads/2023/08/care-checklist.png">
            <a:extLst>
              <a:ext uri="{FF2B5EF4-FFF2-40B4-BE49-F238E27FC236}">
                <a16:creationId xmlns:a16="http://schemas.microsoft.com/office/drawing/2014/main" id="{5DD49822-DC16-4781-AE17-B416839DA59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82877" y="4269320"/>
            <a:ext cx="13335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hlinkClick r:id="rId12"/>
            <a:extLst>
              <a:ext uri="{FF2B5EF4-FFF2-40B4-BE49-F238E27FC236}">
                <a16:creationId xmlns:a16="http://schemas.microsoft.com/office/drawing/2014/main" id="{097FFC6F-8E95-48A4-BB96-1656309F9A43}"/>
              </a:ext>
            </a:extLst>
          </p:cNvPr>
          <p:cNvPicPr>
            <a:picLocks noChangeAspect="1"/>
          </p:cNvPicPr>
          <p:nvPr/>
        </p:nvPicPr>
        <p:blipFill rotWithShape="1">
          <a:blip r:embed="rId13"/>
          <a:srcRect t="5981" b="16359"/>
          <a:stretch/>
        </p:blipFill>
        <p:spPr>
          <a:xfrm>
            <a:off x="6915560" y="4124272"/>
            <a:ext cx="2898554" cy="1586938"/>
          </a:xfrm>
          <a:prstGeom prst="rect">
            <a:avLst/>
          </a:prstGeom>
        </p:spPr>
      </p:pic>
      <p:pic>
        <p:nvPicPr>
          <p:cNvPr id="31" name="Picture 30">
            <a:extLst>
              <a:ext uri="{FF2B5EF4-FFF2-40B4-BE49-F238E27FC236}">
                <a16:creationId xmlns:a16="http://schemas.microsoft.com/office/drawing/2014/main" id="{33142378-E9A2-4C0F-99C3-DE8875C5D43E}"/>
              </a:ext>
            </a:extLst>
          </p:cNvPr>
          <p:cNvPicPr>
            <a:picLocks noChangeAspect="1"/>
          </p:cNvPicPr>
          <p:nvPr/>
        </p:nvPicPr>
        <p:blipFill>
          <a:blip r:embed="rId14"/>
          <a:stretch>
            <a:fillRect/>
          </a:stretch>
        </p:blipFill>
        <p:spPr>
          <a:xfrm>
            <a:off x="10110033" y="4336803"/>
            <a:ext cx="1371600" cy="1371600"/>
          </a:xfrm>
          <a:prstGeom prst="rect">
            <a:avLst/>
          </a:prstGeom>
          <a:ln>
            <a:solidFill>
              <a:schemeClr val="tx1">
                <a:lumMod val="50000"/>
              </a:schemeClr>
            </a:solidFill>
          </a:ln>
        </p:spPr>
      </p:pic>
      <p:pic>
        <p:nvPicPr>
          <p:cNvPr id="33" name="Picture 32">
            <a:extLst>
              <a:ext uri="{FF2B5EF4-FFF2-40B4-BE49-F238E27FC236}">
                <a16:creationId xmlns:a16="http://schemas.microsoft.com/office/drawing/2014/main" id="{7251DD4F-FE08-4E9E-B85D-7769F31AB121}"/>
              </a:ext>
            </a:extLst>
          </p:cNvPr>
          <p:cNvPicPr>
            <a:picLocks noChangeAspect="1"/>
          </p:cNvPicPr>
          <p:nvPr/>
        </p:nvPicPr>
        <p:blipFill>
          <a:blip r:embed="rId15"/>
          <a:stretch>
            <a:fillRect/>
          </a:stretch>
        </p:blipFill>
        <p:spPr>
          <a:xfrm>
            <a:off x="627916" y="1780936"/>
            <a:ext cx="1371600" cy="1371600"/>
          </a:xfrm>
          <a:prstGeom prst="rect">
            <a:avLst/>
          </a:prstGeom>
          <a:ln>
            <a:solidFill>
              <a:schemeClr val="tx1">
                <a:lumMod val="50000"/>
              </a:schemeClr>
            </a:solidFill>
          </a:ln>
        </p:spPr>
      </p:pic>
      <p:pic>
        <p:nvPicPr>
          <p:cNvPr id="6" name="Picture 5">
            <a:extLst>
              <a:ext uri="{FF2B5EF4-FFF2-40B4-BE49-F238E27FC236}">
                <a16:creationId xmlns:a16="http://schemas.microsoft.com/office/drawing/2014/main" id="{1CF2978B-50E6-4E45-B503-71BE099983D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110033" y="1633678"/>
            <a:ext cx="1371600" cy="1371600"/>
          </a:xfrm>
          <a:prstGeom prst="rect">
            <a:avLst/>
          </a:prstGeom>
          <a:ln>
            <a:solidFill>
              <a:schemeClr val="tx1">
                <a:lumMod val="50000"/>
              </a:schemeClr>
            </a:solidFill>
          </a:ln>
        </p:spPr>
      </p:pic>
      <p:pic>
        <p:nvPicPr>
          <p:cNvPr id="8" name="Picture 7">
            <a:extLst>
              <a:ext uri="{FF2B5EF4-FFF2-40B4-BE49-F238E27FC236}">
                <a16:creationId xmlns:a16="http://schemas.microsoft.com/office/drawing/2014/main" id="{8F5C7F0E-1470-4E01-ABD3-BECDE278213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33138" y="4455013"/>
            <a:ext cx="1371600" cy="1371600"/>
          </a:xfrm>
          <a:prstGeom prst="rect">
            <a:avLst/>
          </a:prstGeom>
          <a:ln>
            <a:solidFill>
              <a:schemeClr val="tx1">
                <a:lumMod val="50000"/>
              </a:schemeClr>
            </a:solidFill>
          </a:ln>
        </p:spPr>
      </p:pic>
    </p:spTree>
    <p:custDataLst>
      <p:tags r:id="rId1"/>
    </p:custDataLst>
    <p:extLst>
      <p:ext uri="{BB962C8B-B14F-4D97-AF65-F5344CB8AC3E}">
        <p14:creationId xmlns:p14="http://schemas.microsoft.com/office/powerpoint/2010/main" val="3344505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defTabSz="1219170">
              <a:buClr>
                <a:srgbClr val="000000"/>
              </a:buClr>
            </a:pPr>
            <a:fld id="{00000000-1234-1234-1234-123412341234}" type="slidenum">
              <a:rPr lang="en" kern="0">
                <a:solidFill>
                  <a:srgbClr val="21355A"/>
                </a:solidFill>
              </a:rPr>
              <a:pPr defTabSz="1219170">
                <a:buClr>
                  <a:srgbClr val="000000"/>
                </a:buClr>
              </a:pPr>
              <a:t>21</a:t>
            </a:fld>
            <a:endParaRPr lang="en" kern="0">
              <a:solidFill>
                <a:srgbClr val="21355A"/>
              </a:solidFill>
            </a:endParaRPr>
          </a:p>
        </p:txBody>
      </p:sp>
      <p:pic>
        <p:nvPicPr>
          <p:cNvPr id="4" name="sfc7024df828442e9da299438e8a65e5">
            <a:extLst>
              <a:ext uri="{FF2B5EF4-FFF2-40B4-BE49-F238E27FC236}">
                <a16:creationId xmlns:a16="http://schemas.microsoft.com/office/drawing/2014/main" id="{99A8974E-DBBE-4D8D-9402-376005C443A0}"/>
              </a:ext>
            </a:extLst>
          </p:cNvPr>
          <p:cNvPicPr>
            <a:picLocks/>
          </p:cNvPicPr>
          <p:nvPr/>
        </p:nvPicPr>
        <p:blipFill>
          <a:blip r:embed="rId4"/>
          <a:stretch>
            <a:fillRect/>
          </a:stretch>
        </p:blipFill>
        <p:spPr>
          <a:xfrm>
            <a:off x="7048501" y="0"/>
            <a:ext cx="5143500" cy="6858000"/>
          </a:xfrm>
          <a:prstGeom prst="rect">
            <a:avLst/>
          </a:prstGeom>
          <a:ln>
            <a:solidFill>
              <a:srgbClr val="000000"/>
            </a:solidFill>
          </a:ln>
          <a:effectLst>
            <a:innerShdw blurRad="114300">
              <a:prstClr val="black"/>
            </a:innerShdw>
          </a:effectLst>
        </p:spPr>
      </p:pic>
      <p:sp>
        <p:nvSpPr>
          <p:cNvPr id="6" name="Rectangle 5">
            <a:extLst>
              <a:ext uri="{FF2B5EF4-FFF2-40B4-BE49-F238E27FC236}">
                <a16:creationId xmlns:a16="http://schemas.microsoft.com/office/drawing/2014/main" id="{B103D1C8-A12D-4D70-822E-65DE33BBC53E}"/>
              </a:ext>
            </a:extLst>
          </p:cNvPr>
          <p:cNvSpPr/>
          <p:nvPr/>
        </p:nvSpPr>
        <p:spPr>
          <a:xfrm>
            <a:off x="37546" y="812431"/>
            <a:ext cx="6618407" cy="1323439"/>
          </a:xfrm>
          <a:prstGeom prst="rect">
            <a:avLst/>
          </a:prstGeom>
        </p:spPr>
        <p:txBody>
          <a:bodyPr wrap="square">
            <a:spAutoFit/>
          </a:bodyPr>
          <a:lstStyle/>
          <a:p>
            <a:pPr algn="ctr" defTabSz="1219170">
              <a:buClr>
                <a:srgbClr val="000000"/>
              </a:buClr>
            </a:pPr>
            <a:r>
              <a:rPr lang="en-US" sz="8000" b="1"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Thank You!</a:t>
            </a:r>
          </a:p>
        </p:txBody>
      </p:sp>
      <p:sp>
        <p:nvSpPr>
          <p:cNvPr id="5" name="Text Placeholder 14">
            <a:extLst>
              <a:ext uri="{FF2B5EF4-FFF2-40B4-BE49-F238E27FC236}">
                <a16:creationId xmlns:a16="http://schemas.microsoft.com/office/drawing/2014/main" id="{B03DBC50-9E75-45DF-B7E8-D7B938A54957}"/>
              </a:ext>
            </a:extLst>
          </p:cNvPr>
          <p:cNvSpPr txBox="1">
            <a:spLocks/>
          </p:cNvSpPr>
          <p:nvPr/>
        </p:nvSpPr>
        <p:spPr>
          <a:xfrm>
            <a:off x="208660" y="2543837"/>
            <a:ext cx="7010955" cy="3058177"/>
          </a:xfrm>
          <a:prstGeom prst="rect">
            <a:avLst/>
          </a:prstGeom>
        </p:spPr>
        <p:txBody>
          <a:bodyPr lIns="121891" tIns="60945" rIns="121891" bIns="60945">
            <a:noAutofit/>
          </a:bodyPr>
          <a:lstStyle>
            <a:lvl1pPr marL="342900" indent="-342900" algn="l" defTabSz="457200" rtl="0" eaLnBrk="1" latinLnBrk="0" hangingPunct="1">
              <a:spcBef>
                <a:spcPct val="20000"/>
              </a:spcBef>
              <a:buFont typeface="Arial"/>
              <a:buChar char="•"/>
              <a:defRPr sz="2000" kern="1200">
                <a:solidFill>
                  <a:schemeClr val="accent4"/>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accent4"/>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accent4"/>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accent4"/>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accent4"/>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609585">
              <a:spcBef>
                <a:spcPts val="0"/>
              </a:spcBef>
              <a:buClr>
                <a:srgbClr val="000000"/>
              </a:buClr>
              <a:buNone/>
            </a:pPr>
            <a:endParaRPr lang="en-JM" sz="2099" dirty="0">
              <a:solidFill>
                <a:srgbClr val="242E37"/>
              </a:solidFill>
              <a:latin typeface="Calibri"/>
              <a:sym typeface="Arial"/>
            </a:endParaRPr>
          </a:p>
          <a:p>
            <a:pPr marL="0" indent="0" algn="ctr" defTabSz="609585">
              <a:spcBef>
                <a:spcPts val="0"/>
              </a:spcBef>
              <a:buClr>
                <a:srgbClr val="000000"/>
              </a:buClr>
              <a:buNone/>
            </a:pPr>
            <a:r>
              <a:rPr lang="en-JM" sz="2099" dirty="0">
                <a:solidFill>
                  <a:srgbClr val="242E37"/>
                </a:solidFill>
                <a:latin typeface="Calibri"/>
                <a:sym typeface="Arial"/>
              </a:rPr>
              <a:t>Laura Vogel</a:t>
            </a:r>
          </a:p>
          <a:p>
            <a:pPr marL="0" indent="0" algn="ctr" defTabSz="609585">
              <a:spcBef>
                <a:spcPts val="0"/>
              </a:spcBef>
              <a:buClr>
                <a:srgbClr val="000000"/>
              </a:buClr>
              <a:buNone/>
            </a:pPr>
            <a:r>
              <a:rPr lang="en-JM" sz="2099" dirty="0">
                <a:solidFill>
                  <a:srgbClr val="242E37"/>
                </a:solidFill>
                <a:latin typeface="Calibri"/>
                <a:sym typeface="Arial"/>
                <a:hlinkClick r:id="rId5"/>
              </a:rPr>
              <a:t>laura.vogel@courts.wa.gov</a:t>
            </a:r>
            <a:endParaRPr lang="en-JM" sz="2099" dirty="0">
              <a:solidFill>
                <a:srgbClr val="242E37"/>
              </a:solidFill>
              <a:latin typeface="Calibri"/>
              <a:sym typeface="Arial"/>
            </a:endParaRPr>
          </a:p>
          <a:p>
            <a:pPr marL="0" indent="0" algn="ctr" defTabSz="609585">
              <a:spcBef>
                <a:spcPts val="0"/>
              </a:spcBef>
              <a:buClr>
                <a:srgbClr val="000000"/>
              </a:buClr>
              <a:buNone/>
            </a:pPr>
            <a:endParaRPr lang="en-JM" sz="2099" dirty="0">
              <a:solidFill>
                <a:srgbClr val="242E37"/>
              </a:solidFill>
              <a:latin typeface="Calibri"/>
              <a:sym typeface="Arial"/>
            </a:endParaRPr>
          </a:p>
          <a:p>
            <a:pPr marL="0" indent="0" algn="ctr" defTabSz="609585">
              <a:spcBef>
                <a:spcPts val="0"/>
              </a:spcBef>
              <a:buClr>
                <a:srgbClr val="000000"/>
              </a:buClr>
              <a:buNone/>
            </a:pPr>
            <a:endParaRPr lang="en-JM" sz="2099" dirty="0">
              <a:solidFill>
                <a:srgbClr val="242E37"/>
              </a:solidFill>
              <a:latin typeface="Calibri"/>
              <a:sym typeface="Arial"/>
            </a:endParaRPr>
          </a:p>
          <a:p>
            <a:pPr marL="0" indent="0" algn="ctr" defTabSz="609585">
              <a:spcBef>
                <a:spcPts val="0"/>
              </a:spcBef>
              <a:buClr>
                <a:srgbClr val="000000"/>
              </a:buClr>
              <a:buNone/>
            </a:pPr>
            <a:r>
              <a:rPr lang="en-JM" sz="2099" dirty="0">
                <a:solidFill>
                  <a:srgbClr val="242E37"/>
                </a:solidFill>
                <a:latin typeface="Calibri"/>
                <a:sym typeface="Arial"/>
              </a:rPr>
              <a:t>Jacob D’Annunzio</a:t>
            </a:r>
          </a:p>
          <a:p>
            <a:pPr marL="0" indent="0" algn="ctr" defTabSz="609585">
              <a:spcBef>
                <a:spcPts val="0"/>
              </a:spcBef>
              <a:buClr>
                <a:srgbClr val="000000"/>
              </a:buClr>
              <a:buNone/>
            </a:pPr>
            <a:r>
              <a:rPr lang="en-JM" sz="2099" dirty="0">
                <a:solidFill>
                  <a:srgbClr val="242E37"/>
                </a:solidFill>
                <a:latin typeface="Calibri"/>
                <a:sym typeface="Arial"/>
                <a:hlinkClick r:id="rId6"/>
              </a:rPr>
              <a:t>Jacob.Dannunzio@opd.wa.gov</a:t>
            </a:r>
            <a:endParaRPr lang="en-JM" sz="2099" dirty="0">
              <a:solidFill>
                <a:srgbClr val="242E37"/>
              </a:solidFill>
              <a:latin typeface="Calibri"/>
              <a:sym typeface="Arial"/>
            </a:endParaRPr>
          </a:p>
          <a:p>
            <a:pPr marL="0" indent="0" algn="ctr" defTabSz="609585">
              <a:spcBef>
                <a:spcPts val="0"/>
              </a:spcBef>
              <a:buClr>
                <a:srgbClr val="000000"/>
              </a:buClr>
              <a:buNone/>
            </a:pPr>
            <a:endParaRPr lang="en-JM" sz="2099" dirty="0">
              <a:solidFill>
                <a:srgbClr val="242E37"/>
              </a:solidFill>
              <a:latin typeface="Calibri"/>
              <a:sym typeface="Arial"/>
            </a:endParaRPr>
          </a:p>
          <a:p>
            <a:pPr marL="0" indent="0" algn="ctr" defTabSz="609585">
              <a:spcBef>
                <a:spcPts val="0"/>
              </a:spcBef>
              <a:buClr>
                <a:srgbClr val="000000"/>
              </a:buClr>
              <a:buNone/>
            </a:pPr>
            <a:endParaRPr lang="en-JM" sz="2099" dirty="0">
              <a:solidFill>
                <a:srgbClr val="242E37"/>
              </a:solidFill>
              <a:latin typeface="Calibri"/>
              <a:sym typeface="Arial"/>
            </a:endParaRPr>
          </a:p>
          <a:p>
            <a:pPr marL="0" indent="0" algn="ctr" defTabSz="609585">
              <a:spcBef>
                <a:spcPts val="0"/>
              </a:spcBef>
              <a:buClr>
                <a:srgbClr val="000000"/>
              </a:buClr>
              <a:buNone/>
            </a:pPr>
            <a:endParaRPr lang="en-JM" sz="2099" dirty="0">
              <a:solidFill>
                <a:srgbClr val="242E37"/>
              </a:solidFill>
              <a:latin typeface="Calibri"/>
              <a:sym typeface="Arial"/>
            </a:endParaRPr>
          </a:p>
          <a:p>
            <a:pPr marL="0" indent="0" algn="ctr" defTabSz="609585">
              <a:spcBef>
                <a:spcPts val="0"/>
              </a:spcBef>
              <a:buClr>
                <a:srgbClr val="000000"/>
              </a:buClr>
              <a:buNone/>
            </a:pPr>
            <a:endParaRPr lang="en-JM" sz="2099" dirty="0">
              <a:solidFill>
                <a:srgbClr val="242E37"/>
              </a:solidFill>
              <a:latin typeface="Calibri"/>
              <a:sym typeface="Arial"/>
            </a:endParaRPr>
          </a:p>
        </p:txBody>
      </p:sp>
    </p:spTree>
    <p:custDataLst>
      <p:tags r:id="rId1"/>
    </p:custDataLst>
    <p:extLst>
      <p:ext uri="{BB962C8B-B14F-4D97-AF65-F5344CB8AC3E}">
        <p14:creationId xmlns:p14="http://schemas.microsoft.com/office/powerpoint/2010/main" val="2413650165"/>
      </p:ext>
    </p:extLst>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a:hlinkClick r:id="" action="ppaction://media"/>
            <a:extLst>
              <a:ext uri="{FF2B5EF4-FFF2-40B4-BE49-F238E27FC236}">
                <a16:creationId xmlns:a16="http://schemas.microsoft.com/office/drawing/2014/main" id="{D078A4EF-0D6B-443C-9F13-70A331A9D72E}"/>
              </a:ext>
            </a:extLst>
          </p:cNvPr>
          <p:cNvPicPr>
            <a:picLocks noRot="1" noChangeAspect="1"/>
          </p:cNvPicPr>
          <p:nvPr>
            <a:videoFile r:link="rId2"/>
          </p:nvPr>
        </p:nvPicPr>
        <p:blipFill>
          <a:blip r:embed="rId5"/>
          <a:stretch>
            <a:fillRect/>
          </a:stretch>
        </p:blipFill>
        <p:spPr>
          <a:xfrm>
            <a:off x="1385750" y="1014003"/>
            <a:ext cx="9420497" cy="5299030"/>
          </a:xfrm>
          <a:prstGeom prst="rect">
            <a:avLst/>
          </a:prstGeom>
        </p:spPr>
      </p:pic>
      <p:sp>
        <p:nvSpPr>
          <p:cNvPr id="7" name="TextBox 6">
            <a:extLst>
              <a:ext uri="{FF2B5EF4-FFF2-40B4-BE49-F238E27FC236}">
                <a16:creationId xmlns:a16="http://schemas.microsoft.com/office/drawing/2014/main" id="{DEA5BD07-DC8C-4FC2-98F7-B99ABCC5D36C}"/>
              </a:ext>
            </a:extLst>
          </p:cNvPr>
          <p:cNvSpPr txBox="1"/>
          <p:nvPr/>
        </p:nvSpPr>
        <p:spPr>
          <a:xfrm>
            <a:off x="1557199" y="221801"/>
            <a:ext cx="9077598" cy="646331"/>
          </a:xfrm>
          <a:prstGeom prst="rect">
            <a:avLst/>
          </a:prstGeom>
          <a:noFill/>
        </p:spPr>
        <p:txBody>
          <a:bodyPr wrap="square" rtlCol="0">
            <a:spAutoFit/>
          </a:bodyPr>
          <a:lstStyle/>
          <a:p>
            <a:r>
              <a:rPr lang="en-US" sz="3600" i="1" dirty="0">
                <a:solidFill>
                  <a:schemeClr val="bg1">
                    <a:lumMod val="50000"/>
                  </a:schemeClr>
                </a:solidFill>
              </a:rPr>
              <a:t>“My home wasn’t perfect, but it was mine.”</a:t>
            </a:r>
          </a:p>
        </p:txBody>
      </p:sp>
    </p:spTree>
    <p:custDataLst>
      <p:tags r:id="rId1"/>
    </p:custDataLst>
    <p:extLst>
      <p:ext uri="{BB962C8B-B14F-4D97-AF65-F5344CB8AC3E}">
        <p14:creationId xmlns:p14="http://schemas.microsoft.com/office/powerpoint/2010/main" val="3144285404"/>
      </p:ext>
    </p:extLst>
  </p:cSld>
  <p:clrMapOvr>
    <a:masterClrMapping/>
  </p:clrMapOvr>
  <p:transition advTm="7000">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2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5CBD237-315F-43A3-BCED-C1ACEB9C3A84}"/>
              </a:ext>
            </a:extLst>
          </p:cNvPr>
          <p:cNvGrpSpPr/>
          <p:nvPr/>
        </p:nvGrpSpPr>
        <p:grpSpPr>
          <a:xfrm>
            <a:off x="3132813" y="-61988"/>
            <a:ext cx="5921361" cy="4144187"/>
            <a:chOff x="2652238" y="3106486"/>
            <a:chExt cx="4000487" cy="3235467"/>
          </a:xfrm>
        </p:grpSpPr>
        <p:graphicFrame>
          <p:nvGraphicFramePr>
            <p:cNvPr id="23" name="Chart 22">
              <a:extLst>
                <a:ext uri="{FF2B5EF4-FFF2-40B4-BE49-F238E27FC236}">
                  <a16:creationId xmlns:a16="http://schemas.microsoft.com/office/drawing/2014/main" id="{54EB85B3-D092-4DC1-9857-FD4E70C058B9}"/>
                </a:ext>
              </a:extLst>
            </p:cNvPr>
            <p:cNvGraphicFramePr/>
            <p:nvPr/>
          </p:nvGraphicFramePr>
          <p:xfrm>
            <a:off x="2652238" y="3266678"/>
            <a:ext cx="4000487" cy="3075275"/>
          </p:xfrm>
          <a:graphic>
            <a:graphicData uri="http://schemas.openxmlformats.org/drawingml/2006/chart">
              <c:chart xmlns:c="http://schemas.openxmlformats.org/drawingml/2006/chart" xmlns:r="http://schemas.openxmlformats.org/officeDocument/2006/relationships" r:id="rId4"/>
            </a:graphicData>
          </a:graphic>
        </p:graphicFrame>
        <p:sp>
          <p:nvSpPr>
            <p:cNvPr id="24" name="Rectangle 23">
              <a:extLst>
                <a:ext uri="{FF2B5EF4-FFF2-40B4-BE49-F238E27FC236}">
                  <a16:creationId xmlns:a16="http://schemas.microsoft.com/office/drawing/2014/main" id="{11090919-77BE-4FA3-82F8-10485A500D58}"/>
                </a:ext>
              </a:extLst>
            </p:cNvPr>
            <p:cNvSpPr/>
            <p:nvPr/>
          </p:nvSpPr>
          <p:spPr>
            <a:xfrm>
              <a:off x="3134896" y="4660509"/>
              <a:ext cx="499909" cy="736836"/>
            </a:xfrm>
            <a:prstGeom prst="rect">
              <a:avLst/>
            </a:prstGeom>
            <a:noFill/>
          </p:spPr>
          <p:txBody>
            <a:bodyPr wrap="none" lIns="121920" tIns="60960" rIns="121920" bIns="60960">
              <a:spAutoFit/>
              <a:scene3d>
                <a:camera prst="orthographicFront"/>
                <a:lightRig rig="harsh" dir="t"/>
              </a:scene3d>
              <a:sp3d extrusionH="57150" prstMaterial="matte">
                <a:bevelT w="63500" h="12700" prst="angle"/>
                <a:contourClr>
                  <a:schemeClr val="bg1">
                    <a:lumMod val="65000"/>
                  </a:schemeClr>
                </a:contourClr>
              </a:sp3d>
            </a:bodyPr>
            <a:lstStyle/>
            <a:p>
              <a:pPr algn="ctr" defTabSz="1219170">
                <a:buClr>
                  <a:srgbClr val="000000"/>
                </a:buClr>
              </a:pPr>
              <a:r>
                <a:rPr lang="en-US" sz="5333" b="1" kern="0" dirty="0">
                  <a:ln/>
                  <a:solidFill>
                    <a:srgbClr val="3924BB"/>
                  </a:solidFill>
                  <a:latin typeface="Arial"/>
                  <a:cs typeface="Arial"/>
                  <a:sym typeface="Arial"/>
                </a:rPr>
                <a:t>A</a:t>
              </a:r>
            </a:p>
          </p:txBody>
        </p:sp>
        <p:sp>
          <p:nvSpPr>
            <p:cNvPr id="25" name="Rectangle 24">
              <a:extLst>
                <a:ext uri="{FF2B5EF4-FFF2-40B4-BE49-F238E27FC236}">
                  <a16:creationId xmlns:a16="http://schemas.microsoft.com/office/drawing/2014/main" id="{F1F2050F-F50B-4610-BB4B-12D3CC0F2175}"/>
                </a:ext>
              </a:extLst>
            </p:cNvPr>
            <p:cNvSpPr/>
            <p:nvPr/>
          </p:nvSpPr>
          <p:spPr>
            <a:xfrm>
              <a:off x="3987881" y="4166183"/>
              <a:ext cx="466337" cy="672808"/>
            </a:xfrm>
            <a:prstGeom prst="rect">
              <a:avLst/>
            </a:prstGeom>
            <a:noFill/>
          </p:spPr>
          <p:txBody>
            <a:bodyPr wrap="none" lIns="121920" tIns="60960" rIns="121920" bIns="60960">
              <a:spAutoFit/>
              <a:scene3d>
                <a:camera prst="orthographicFront"/>
                <a:lightRig rig="harsh" dir="t"/>
              </a:scene3d>
              <a:sp3d extrusionH="57150" prstMaterial="matte">
                <a:bevelT w="63500" h="12700" prst="angle"/>
                <a:contourClr>
                  <a:schemeClr val="bg1">
                    <a:lumMod val="65000"/>
                  </a:schemeClr>
                </a:contourClr>
              </a:sp3d>
            </a:bodyPr>
            <a:lstStyle/>
            <a:p>
              <a:pPr algn="ctr" defTabSz="1219170">
                <a:buClr>
                  <a:srgbClr val="000000"/>
                </a:buClr>
              </a:pPr>
              <a:r>
                <a:rPr lang="en-US" sz="4800" b="1" kern="0" dirty="0">
                  <a:ln/>
                  <a:solidFill>
                    <a:srgbClr val="3924BB"/>
                  </a:solidFill>
                  <a:latin typeface="Arial"/>
                  <a:cs typeface="Arial"/>
                  <a:sym typeface="Arial"/>
                </a:rPr>
                <a:t>C</a:t>
              </a:r>
            </a:p>
          </p:txBody>
        </p:sp>
        <p:sp>
          <p:nvSpPr>
            <p:cNvPr id="26" name="Rectangle 25">
              <a:extLst>
                <a:ext uri="{FF2B5EF4-FFF2-40B4-BE49-F238E27FC236}">
                  <a16:creationId xmlns:a16="http://schemas.microsoft.com/office/drawing/2014/main" id="{8AB84793-419B-4B2F-B1BD-A73214416F07}"/>
                </a:ext>
              </a:extLst>
            </p:cNvPr>
            <p:cNvSpPr/>
            <p:nvPr/>
          </p:nvSpPr>
          <p:spPr>
            <a:xfrm>
              <a:off x="4841996" y="3657756"/>
              <a:ext cx="413270" cy="608781"/>
            </a:xfrm>
            <a:prstGeom prst="rect">
              <a:avLst/>
            </a:prstGeom>
            <a:noFill/>
          </p:spPr>
          <p:txBody>
            <a:bodyPr wrap="none" lIns="121920" tIns="60960" rIns="121920" bIns="60960">
              <a:spAutoFit/>
              <a:scene3d>
                <a:camera prst="orthographicFront"/>
                <a:lightRig rig="harsh" dir="t"/>
              </a:scene3d>
              <a:sp3d extrusionH="57150" prstMaterial="matte">
                <a:bevelT w="63500" h="12700" prst="angle"/>
                <a:contourClr>
                  <a:schemeClr val="bg1">
                    <a:lumMod val="65000"/>
                  </a:schemeClr>
                </a:contourClr>
              </a:sp3d>
            </a:bodyPr>
            <a:lstStyle/>
            <a:p>
              <a:pPr algn="ctr" defTabSz="1219170">
                <a:buClr>
                  <a:srgbClr val="000000"/>
                </a:buClr>
              </a:pPr>
              <a:r>
                <a:rPr lang="en-US" sz="4267" b="1" kern="0" dirty="0">
                  <a:ln/>
                  <a:solidFill>
                    <a:srgbClr val="3924BB"/>
                  </a:solidFill>
                  <a:latin typeface="Arial"/>
                  <a:cs typeface="Arial"/>
                  <a:sym typeface="Arial"/>
                </a:rPr>
                <a:t>E</a:t>
              </a:r>
            </a:p>
          </p:txBody>
        </p:sp>
        <p:sp>
          <p:nvSpPr>
            <p:cNvPr id="27" name="Rectangle 26">
              <a:extLst>
                <a:ext uri="{FF2B5EF4-FFF2-40B4-BE49-F238E27FC236}">
                  <a16:creationId xmlns:a16="http://schemas.microsoft.com/office/drawing/2014/main" id="{94E67627-36A8-4870-9D24-E77916319248}"/>
                </a:ext>
              </a:extLst>
            </p:cNvPr>
            <p:cNvSpPr/>
            <p:nvPr/>
          </p:nvSpPr>
          <p:spPr>
            <a:xfrm>
              <a:off x="5681557" y="3106486"/>
              <a:ext cx="372117" cy="608781"/>
            </a:xfrm>
            <a:prstGeom prst="rect">
              <a:avLst/>
            </a:prstGeom>
            <a:noFill/>
          </p:spPr>
          <p:txBody>
            <a:bodyPr wrap="none" lIns="121920" tIns="60960" rIns="121920" bIns="60960">
              <a:spAutoFit/>
              <a:scene3d>
                <a:camera prst="orthographicFront"/>
                <a:lightRig rig="harsh" dir="t"/>
              </a:scene3d>
              <a:sp3d extrusionH="57150" prstMaterial="matte">
                <a:bevelT w="63500" h="12700" prst="angle"/>
                <a:contourClr>
                  <a:schemeClr val="bg1">
                    <a:lumMod val="65000"/>
                  </a:schemeClr>
                </a:contourClr>
              </a:sp3d>
            </a:bodyPr>
            <a:lstStyle/>
            <a:p>
              <a:pPr algn="ctr" defTabSz="1219170">
                <a:buClr>
                  <a:srgbClr val="000000"/>
                </a:buClr>
              </a:pPr>
              <a:r>
                <a:rPr lang="en-US" sz="4267" b="1" kern="0" dirty="0">
                  <a:ln/>
                  <a:solidFill>
                    <a:srgbClr val="3924BB"/>
                  </a:solidFill>
                  <a:latin typeface="Arial"/>
                  <a:cs typeface="Arial"/>
                  <a:sym typeface="Arial"/>
                </a:rPr>
                <a:t>s</a:t>
              </a:r>
            </a:p>
          </p:txBody>
        </p:sp>
      </p:grpSp>
      <p:sp>
        <p:nvSpPr>
          <p:cNvPr id="2" name="Slide Number Placeholder 1"/>
          <p:cNvSpPr>
            <a:spLocks noGrp="1"/>
          </p:cNvSpPr>
          <p:nvPr>
            <p:ph type="sldNum" idx="12"/>
          </p:nvPr>
        </p:nvSpPr>
        <p:spPr>
          <a:xfrm>
            <a:off x="11675468" y="118504"/>
            <a:ext cx="435600" cy="363600"/>
          </a:xfrm>
        </p:spPr>
        <p:txBody>
          <a:bodyPr/>
          <a:lstStyle/>
          <a:p>
            <a:pPr defTabSz="1219170">
              <a:buClr>
                <a:srgbClr val="000000"/>
              </a:buClr>
            </a:pPr>
            <a:fld id="{00000000-1234-1234-1234-123412341234}" type="slidenum">
              <a:rPr lang="en" kern="0">
                <a:solidFill>
                  <a:srgbClr val="21355A"/>
                </a:solidFill>
              </a:rPr>
              <a:pPr defTabSz="1219170">
                <a:buClr>
                  <a:srgbClr val="000000"/>
                </a:buClr>
              </a:pPr>
              <a:t>4</a:t>
            </a:fld>
            <a:endParaRPr lang="en" kern="0" dirty="0">
              <a:solidFill>
                <a:srgbClr val="21355A"/>
              </a:solidFill>
            </a:endParaRPr>
          </a:p>
        </p:txBody>
      </p:sp>
      <p:pic>
        <p:nvPicPr>
          <p:cNvPr id="4" name="Picture 2" descr="Image result for gun icon">
            <a:extLst>
              <a:ext uri="{FF2B5EF4-FFF2-40B4-BE49-F238E27FC236}">
                <a16:creationId xmlns:a16="http://schemas.microsoft.com/office/drawing/2014/main" id="{90A693B0-C416-400A-BD6E-9C4BC65FD2B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567" r="18551" b="3661"/>
          <a:stretch/>
        </p:blipFill>
        <p:spPr bwMode="auto">
          <a:xfrm>
            <a:off x="9851596" y="261237"/>
            <a:ext cx="864505" cy="867568"/>
          </a:xfrm>
          <a:prstGeom prst="ellipse">
            <a:avLst/>
          </a:prstGeom>
          <a:noFill/>
          <a:extLst>
            <a:ext uri="{909E8E84-426E-40DD-AFC4-6F175D3DCCD1}">
              <a14:hiddenFill xmlns:a14="http://schemas.microsoft.com/office/drawing/2010/main">
                <a:solidFill>
                  <a:srgbClr val="FFFFFF"/>
                </a:solidFill>
              </a14:hiddenFill>
            </a:ext>
          </a:extLst>
        </p:spPr>
      </p:pic>
      <p:pic>
        <p:nvPicPr>
          <p:cNvPr id="5" name="Picture 4" descr="A close up of a logo&#10;&#10;Description automatically generated">
            <a:extLst>
              <a:ext uri="{FF2B5EF4-FFF2-40B4-BE49-F238E27FC236}">
                <a16:creationId xmlns:a16="http://schemas.microsoft.com/office/drawing/2014/main" id="{A3254D22-B844-4E87-A1A7-1C1F03014B0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27519" y="1956287"/>
            <a:ext cx="809101" cy="809101"/>
          </a:xfrm>
          <a:prstGeom prst="rect">
            <a:avLst/>
          </a:prstGeom>
        </p:spPr>
      </p:pic>
      <p:pic>
        <p:nvPicPr>
          <p:cNvPr id="9" name="Picture 8">
            <a:extLst>
              <a:ext uri="{FF2B5EF4-FFF2-40B4-BE49-F238E27FC236}">
                <a16:creationId xmlns:a16="http://schemas.microsoft.com/office/drawing/2014/main" id="{68A36076-B37D-4287-9BC6-D8A1F292A4B4}"/>
              </a:ext>
            </a:extLst>
          </p:cNvPr>
          <p:cNvPicPr>
            <a:picLocks noChangeAspect="1"/>
          </p:cNvPicPr>
          <p:nvPr/>
        </p:nvPicPr>
        <p:blipFill rotWithShape="1">
          <a:blip r:embed="rId7">
            <a:extLst>
              <a:ext uri="{28A0092B-C50C-407E-A947-70E740481C1C}">
                <a14:useLocalDpi xmlns:a14="http://schemas.microsoft.com/office/drawing/2010/main" val="0"/>
              </a:ext>
            </a:extLst>
          </a:blip>
          <a:srcRect l="52492" t="77653" r="36479" b="5155"/>
          <a:stretch/>
        </p:blipFill>
        <p:spPr>
          <a:xfrm>
            <a:off x="10936805" y="1593985"/>
            <a:ext cx="770812" cy="773543"/>
          </a:xfrm>
          <a:prstGeom prst="ellipse">
            <a:avLst/>
          </a:prstGeom>
        </p:spPr>
      </p:pic>
      <p:pic>
        <p:nvPicPr>
          <p:cNvPr id="10" name="Picture 9">
            <a:extLst>
              <a:ext uri="{FF2B5EF4-FFF2-40B4-BE49-F238E27FC236}">
                <a16:creationId xmlns:a16="http://schemas.microsoft.com/office/drawing/2014/main" id="{61AE3AF7-AED3-456F-B441-D23E18F469FF}"/>
              </a:ext>
            </a:extLst>
          </p:cNvPr>
          <p:cNvPicPr>
            <a:picLocks noChangeAspect="1"/>
          </p:cNvPicPr>
          <p:nvPr/>
        </p:nvPicPr>
        <p:blipFill rotWithShape="1">
          <a:blip r:embed="rId8">
            <a:extLst>
              <a:ext uri="{28A0092B-C50C-407E-A947-70E740481C1C}">
                <a14:useLocalDpi xmlns:a14="http://schemas.microsoft.com/office/drawing/2010/main" val="0"/>
              </a:ext>
            </a:extLst>
          </a:blip>
          <a:srcRect l="52012" t="43760" r="28085" b="37886"/>
          <a:stretch/>
        </p:blipFill>
        <p:spPr>
          <a:xfrm>
            <a:off x="8782326" y="2885237"/>
            <a:ext cx="890689" cy="887083"/>
          </a:xfrm>
          <a:prstGeom prst="ellipse">
            <a:avLst/>
          </a:prstGeom>
        </p:spPr>
      </p:pic>
      <p:pic>
        <p:nvPicPr>
          <p:cNvPr id="11" name="Picture 10" descr="A picture containing object&#10;&#10;Description automatically generated">
            <a:extLst>
              <a:ext uri="{FF2B5EF4-FFF2-40B4-BE49-F238E27FC236}">
                <a16:creationId xmlns:a16="http://schemas.microsoft.com/office/drawing/2014/main" id="{36DB9CA7-1625-4D8B-8F54-37D3701E3131}"/>
              </a:ext>
            </a:extLst>
          </p:cNvPr>
          <p:cNvPicPr>
            <a:picLocks noChangeAspect="1"/>
          </p:cNvPicPr>
          <p:nvPr/>
        </p:nvPicPr>
        <p:blipFill rotWithShape="1">
          <a:blip r:embed="rId9">
            <a:extLst>
              <a:ext uri="{28A0092B-C50C-407E-A947-70E740481C1C}">
                <a14:useLocalDpi xmlns:a14="http://schemas.microsoft.com/office/drawing/2010/main" val="0"/>
              </a:ext>
            </a:extLst>
          </a:blip>
          <a:srcRect l="67015" t="-65" r="1258" b="52493"/>
          <a:stretch/>
        </p:blipFill>
        <p:spPr>
          <a:xfrm>
            <a:off x="9789633" y="1069669"/>
            <a:ext cx="851975" cy="851636"/>
          </a:xfrm>
          <a:prstGeom prst="ellipse">
            <a:avLst/>
          </a:prstGeom>
        </p:spPr>
      </p:pic>
      <p:grpSp>
        <p:nvGrpSpPr>
          <p:cNvPr id="12" name="Group 11">
            <a:extLst>
              <a:ext uri="{FF2B5EF4-FFF2-40B4-BE49-F238E27FC236}">
                <a16:creationId xmlns:a16="http://schemas.microsoft.com/office/drawing/2014/main" id="{F3903FA9-79C4-4680-8184-B2EEDCA50D54}"/>
              </a:ext>
            </a:extLst>
          </p:cNvPr>
          <p:cNvGrpSpPr/>
          <p:nvPr/>
        </p:nvGrpSpPr>
        <p:grpSpPr>
          <a:xfrm>
            <a:off x="10837818" y="3037257"/>
            <a:ext cx="818209" cy="818883"/>
            <a:chOff x="8668949" y="1022391"/>
            <a:chExt cx="771765" cy="750404"/>
          </a:xfrm>
        </p:grpSpPr>
        <p:sp>
          <p:nvSpPr>
            <p:cNvPr id="13" name="Oval 12">
              <a:extLst>
                <a:ext uri="{FF2B5EF4-FFF2-40B4-BE49-F238E27FC236}">
                  <a16:creationId xmlns:a16="http://schemas.microsoft.com/office/drawing/2014/main" id="{203FBF6A-92E3-4B64-9982-BA9D40A51199}"/>
                </a:ext>
              </a:extLst>
            </p:cNvPr>
            <p:cNvSpPr/>
            <p:nvPr/>
          </p:nvSpPr>
          <p:spPr>
            <a:xfrm>
              <a:off x="8668949" y="1036302"/>
              <a:ext cx="731520" cy="7315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pic>
          <p:nvPicPr>
            <p:cNvPr id="14" name="Picture 13">
              <a:extLst>
                <a:ext uri="{FF2B5EF4-FFF2-40B4-BE49-F238E27FC236}">
                  <a16:creationId xmlns:a16="http://schemas.microsoft.com/office/drawing/2014/main" id="{3BB581CC-A0DA-4393-B1A2-0A949A111463}"/>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90310" y="1022391"/>
              <a:ext cx="750404" cy="750404"/>
            </a:xfrm>
            <a:prstGeom prst="rect">
              <a:avLst/>
            </a:prstGeom>
          </p:spPr>
        </p:pic>
      </p:grpSp>
      <p:pic>
        <p:nvPicPr>
          <p:cNvPr id="15" name="Picture 14" descr="A screenshot of a cell phone&#10;&#10;Description automatically generated">
            <a:extLst>
              <a:ext uri="{FF2B5EF4-FFF2-40B4-BE49-F238E27FC236}">
                <a16:creationId xmlns:a16="http://schemas.microsoft.com/office/drawing/2014/main" id="{192CF177-60F6-4DA1-A2F4-18C2C8A30436}"/>
              </a:ext>
            </a:extLst>
          </p:cNvPr>
          <p:cNvPicPr>
            <a:picLocks noChangeAspect="1"/>
          </p:cNvPicPr>
          <p:nvPr/>
        </p:nvPicPr>
        <p:blipFill rotWithShape="1">
          <a:blip r:embed="rId11">
            <a:extLst>
              <a:ext uri="{28A0092B-C50C-407E-A947-70E740481C1C}">
                <a14:useLocalDpi xmlns:a14="http://schemas.microsoft.com/office/drawing/2010/main" val="0"/>
              </a:ext>
            </a:extLst>
          </a:blip>
          <a:srcRect l="72304" t="72671" r="5543" b="5971"/>
          <a:stretch/>
        </p:blipFill>
        <p:spPr>
          <a:xfrm>
            <a:off x="8968041" y="398802"/>
            <a:ext cx="924563" cy="837857"/>
          </a:xfrm>
          <a:prstGeom prst="ellipse">
            <a:avLst/>
          </a:prstGeom>
        </p:spPr>
      </p:pic>
      <p:pic>
        <p:nvPicPr>
          <p:cNvPr id="16" name="Picture 15" descr="A close up of a logo&#10;&#10;Description automatically generated">
            <a:extLst>
              <a:ext uri="{FF2B5EF4-FFF2-40B4-BE49-F238E27FC236}">
                <a16:creationId xmlns:a16="http://schemas.microsoft.com/office/drawing/2014/main" id="{A5427A64-6CC0-43C7-BFCF-FEE96E2E4672}"/>
              </a:ext>
            </a:extLst>
          </p:cNvPr>
          <p:cNvPicPr>
            <a:picLocks noChangeAspect="1"/>
          </p:cNvPicPr>
          <p:nvPr/>
        </p:nvPicPr>
        <p:blipFill rotWithShape="1">
          <a:blip r:embed="rId12">
            <a:clrChange>
              <a:clrFrom>
                <a:srgbClr val="FBFFFE"/>
              </a:clrFrom>
              <a:clrTo>
                <a:srgbClr val="FBFFFE">
                  <a:alpha val="0"/>
                </a:srgbClr>
              </a:clrTo>
            </a:clrChange>
            <a:extLst>
              <a:ext uri="{28A0092B-C50C-407E-A947-70E740481C1C}">
                <a14:useLocalDpi xmlns:a14="http://schemas.microsoft.com/office/drawing/2010/main" val="0"/>
              </a:ext>
            </a:extLst>
          </a:blip>
          <a:srcRect l="10571" t="67143" r="66976" b="9850"/>
          <a:stretch/>
        </p:blipFill>
        <p:spPr>
          <a:xfrm>
            <a:off x="9580236" y="3072287"/>
            <a:ext cx="963915" cy="987712"/>
          </a:xfrm>
          <a:prstGeom prst="rect">
            <a:avLst/>
          </a:prstGeom>
        </p:spPr>
      </p:pic>
      <p:sp>
        <p:nvSpPr>
          <p:cNvPr id="8" name="Rectangle 7"/>
          <p:cNvSpPr/>
          <p:nvPr/>
        </p:nvSpPr>
        <p:spPr>
          <a:xfrm>
            <a:off x="2064661" y="4638078"/>
            <a:ext cx="10086408" cy="1405256"/>
          </a:xfrm>
          <a:prstGeom prst="rect">
            <a:avLst/>
          </a:prstGeom>
          <a:solidFill>
            <a:schemeClr val="bg1"/>
          </a:solidFill>
          <a:ln w="38100">
            <a:solidFill>
              <a:schemeClr val="accent2"/>
            </a:solidFill>
          </a:ln>
        </p:spPr>
        <p:txBody>
          <a:bodyPr wrap="square">
            <a:spAutoFit/>
          </a:bodyPr>
          <a:lstStyle/>
          <a:p>
            <a:pPr algn="ctr" defTabSz="1219170">
              <a:buClr>
                <a:srgbClr val="000000"/>
              </a:buClr>
            </a:pPr>
            <a:r>
              <a:rPr lang="en-US" sz="2133"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Average number of ACEs reported by adults formerly in foster care was </a:t>
            </a:r>
            <a:r>
              <a:rPr lang="en-US" sz="2133" b="1"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6 </a:t>
            </a:r>
          </a:p>
          <a:p>
            <a:pPr algn="ctr" defTabSz="1219170">
              <a:buClr>
                <a:srgbClr val="000000"/>
              </a:buClr>
            </a:pPr>
            <a:r>
              <a:rPr lang="en-US" sz="2133" b="1"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a:t>
            </a:r>
            <a:r>
              <a:rPr lang="en-US" sz="2133"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1/3 reported </a:t>
            </a:r>
            <a:r>
              <a:rPr lang="en-US" sz="2133" b="1"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8 or more</a:t>
            </a:r>
          </a:p>
          <a:p>
            <a:pPr algn="ctr" defTabSz="1219170">
              <a:buClr>
                <a:srgbClr val="000000"/>
              </a:buClr>
            </a:pPr>
            <a:endParaRPr lang="en-US" sz="2133" b="1"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endParaRPr>
          </a:p>
          <a:p>
            <a:pPr algn="ctr" defTabSz="1219170">
              <a:buClr>
                <a:srgbClr val="000000"/>
              </a:buClr>
            </a:pPr>
            <a:r>
              <a:rPr lang="en-US" sz="2133" kern="0" dirty="0">
                <a:solidFill>
                  <a:srgbClr val="404040"/>
                </a:solidFill>
                <a:latin typeface="Open Sans" panose="020B0606030504020204" pitchFamily="34" charset="0"/>
                <a:ea typeface="Open Sans" panose="020B0606030504020204" pitchFamily="34" charset="0"/>
                <a:cs typeface="Open Sans" panose="020B0606030504020204" pitchFamily="34" charset="0"/>
                <a:sym typeface="Arial"/>
              </a:rPr>
              <a:t>Placement into foster care </a:t>
            </a:r>
            <a:r>
              <a:rPr lang="en-US" sz="2133" b="1" u="sng" kern="0" dirty="0">
                <a:solidFill>
                  <a:srgbClr val="404040"/>
                </a:solidFill>
                <a:latin typeface="Open Sans" panose="020B0606030504020204" pitchFamily="34" charset="0"/>
                <a:ea typeface="Open Sans" panose="020B0606030504020204" pitchFamily="34" charset="0"/>
                <a:cs typeface="Open Sans" panose="020B0606030504020204" pitchFamily="34" charset="0"/>
                <a:sym typeface="Arial"/>
              </a:rPr>
              <a:t>does not stop </a:t>
            </a:r>
            <a:r>
              <a:rPr lang="en-US" sz="2133" kern="0" dirty="0">
                <a:solidFill>
                  <a:srgbClr val="404040"/>
                </a:solidFill>
                <a:latin typeface="Open Sans" panose="020B0606030504020204" pitchFamily="34" charset="0"/>
                <a:ea typeface="Open Sans" panose="020B0606030504020204" pitchFamily="34" charset="0"/>
                <a:cs typeface="Open Sans" panose="020B0606030504020204" pitchFamily="34" charset="0"/>
                <a:sym typeface="Arial"/>
              </a:rPr>
              <a:t>the accrual of additional ACEs</a:t>
            </a:r>
          </a:p>
        </p:txBody>
      </p:sp>
      <p:pic>
        <p:nvPicPr>
          <p:cNvPr id="28" name="Picture 27" descr="A picture containing vector graphics&#10;&#10;Description automatically generated">
            <a:extLst>
              <a:ext uri="{FF2B5EF4-FFF2-40B4-BE49-F238E27FC236}">
                <a16:creationId xmlns:a16="http://schemas.microsoft.com/office/drawing/2014/main" id="{5CF07545-DF04-4E9F-8A71-11C1C838616C}"/>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107" t="6185" r="38775" b="43594"/>
          <a:stretch/>
        </p:blipFill>
        <p:spPr>
          <a:xfrm>
            <a:off x="8980686" y="1236659"/>
            <a:ext cx="793417" cy="795175"/>
          </a:xfrm>
          <a:prstGeom prst="ellipse">
            <a:avLst/>
          </a:prstGeom>
        </p:spPr>
      </p:pic>
      <p:grpSp>
        <p:nvGrpSpPr>
          <p:cNvPr id="29" name="Group 28">
            <a:extLst>
              <a:ext uri="{FF2B5EF4-FFF2-40B4-BE49-F238E27FC236}">
                <a16:creationId xmlns:a16="http://schemas.microsoft.com/office/drawing/2014/main" id="{EB275D5A-FA44-4082-A7E3-EADF7830AA5A}"/>
              </a:ext>
            </a:extLst>
          </p:cNvPr>
          <p:cNvGrpSpPr/>
          <p:nvPr/>
        </p:nvGrpSpPr>
        <p:grpSpPr>
          <a:xfrm>
            <a:off x="10672666" y="590643"/>
            <a:ext cx="894359" cy="940552"/>
            <a:chOff x="5209309" y="5237018"/>
            <a:chExt cx="1016000" cy="969818"/>
          </a:xfrm>
        </p:grpSpPr>
        <p:sp>
          <p:nvSpPr>
            <p:cNvPr id="30" name="Oval 29">
              <a:extLst>
                <a:ext uri="{FF2B5EF4-FFF2-40B4-BE49-F238E27FC236}">
                  <a16:creationId xmlns:a16="http://schemas.microsoft.com/office/drawing/2014/main" id="{8B154F44-BB42-436F-90B8-68A38C0E09DD}"/>
                </a:ext>
              </a:extLst>
            </p:cNvPr>
            <p:cNvSpPr/>
            <p:nvPr/>
          </p:nvSpPr>
          <p:spPr>
            <a:xfrm>
              <a:off x="5209309" y="5237018"/>
              <a:ext cx="1016000" cy="96981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pic>
          <p:nvPicPr>
            <p:cNvPr id="31" name="Picture 30" descr="A group of toy people&#10;&#10;Description automatically generated">
              <a:extLst>
                <a:ext uri="{FF2B5EF4-FFF2-40B4-BE49-F238E27FC236}">
                  <a16:creationId xmlns:a16="http://schemas.microsoft.com/office/drawing/2014/main" id="{1ABF99A7-A526-489A-BC86-EF4D9D30F849}"/>
                </a:ext>
              </a:extLst>
            </p:cNvPr>
            <p:cNvPicPr>
              <a:picLocks noChangeAspect="1"/>
            </p:cNvPicPr>
            <p:nvPr/>
          </p:nvPicPr>
          <p:blipFill rotWithShape="1">
            <a:blip r:embed="rId14">
              <a:clrChange>
                <a:clrFrom>
                  <a:srgbClr val="FFFFFF"/>
                </a:clrFrom>
                <a:clrTo>
                  <a:srgbClr val="FFFFFF">
                    <a:alpha val="0"/>
                  </a:srgbClr>
                </a:clrTo>
              </a:clrChange>
              <a:extLst>
                <a:ext uri="{BEBA8EAE-BF5A-486C-A8C5-ECC9F3942E4B}">
                  <a14:imgProps xmlns:a14="http://schemas.microsoft.com/office/drawing/2010/main">
                    <a14:imgLayer r:embed="rId15">
                      <a14:imgEffect>
                        <a14:backgroundRemoval t="33462" b="46462" l="41385" r="52154">
                          <a14:foregroundMark x1="47154" y1="34308" x2="47154" y2="34308"/>
                          <a14:foregroundMark x1="47154" y1="34308" x2="47154" y2="34308"/>
                          <a14:foregroundMark x1="46769" y1="33692" x2="46769" y2="33692"/>
                          <a14:foregroundMark x1="41385" y1="43538" x2="41385" y2="43538"/>
                          <a14:foregroundMark x1="52077" y1="43308" x2="52077" y2="43308"/>
                          <a14:foregroundMark x1="52154" y1="41923" x2="52154" y2="41923"/>
                          <a14:foregroundMark x1="48000" y1="46462" x2="48000" y2="46462"/>
                        </a14:backgroundRemoval>
                      </a14:imgEffect>
                    </a14:imgLayer>
                  </a14:imgProps>
                </a:ext>
                <a:ext uri="{28A0092B-C50C-407E-A947-70E740481C1C}">
                  <a14:useLocalDpi xmlns:a14="http://schemas.microsoft.com/office/drawing/2010/main" val="0"/>
                </a:ext>
              </a:extLst>
            </a:blip>
            <a:srcRect l="40542" t="33299" r="46863" b="52026"/>
            <a:stretch/>
          </p:blipFill>
          <p:spPr>
            <a:xfrm>
              <a:off x="5368915" y="5354034"/>
              <a:ext cx="705598" cy="822090"/>
            </a:xfrm>
            <a:prstGeom prst="rect">
              <a:avLst/>
            </a:prstGeom>
          </p:spPr>
        </p:pic>
      </p:grpSp>
      <p:pic>
        <p:nvPicPr>
          <p:cNvPr id="32" name="Picture 31" descr="A close up of a logo&#10;&#10;Description automatically generated">
            <a:extLst>
              <a:ext uri="{FF2B5EF4-FFF2-40B4-BE49-F238E27FC236}">
                <a16:creationId xmlns:a16="http://schemas.microsoft.com/office/drawing/2014/main" id="{08D920E6-9B84-4943-A19E-E8A40C21A3C7}"/>
              </a:ext>
            </a:extLst>
          </p:cNvPr>
          <p:cNvPicPr>
            <a:picLocks noChangeAspect="1"/>
          </p:cNvPicPr>
          <p:nvPr/>
        </p:nvPicPr>
        <p:blipFill rotWithShape="1">
          <a:blip r:embed="rId16">
            <a:extLst>
              <a:ext uri="{28A0092B-C50C-407E-A947-70E740481C1C}">
                <a14:useLocalDpi xmlns:a14="http://schemas.microsoft.com/office/drawing/2010/main" val="0"/>
              </a:ext>
            </a:extLst>
          </a:blip>
          <a:srcRect l="6717" t="73717" r="74678" b="8088"/>
          <a:stretch/>
        </p:blipFill>
        <p:spPr>
          <a:xfrm>
            <a:off x="11173921" y="2360838"/>
            <a:ext cx="910104" cy="890085"/>
          </a:xfrm>
          <a:prstGeom prst="ellipse">
            <a:avLst/>
          </a:prstGeom>
        </p:spPr>
      </p:pic>
      <p:pic>
        <p:nvPicPr>
          <p:cNvPr id="33" name="Picture 32">
            <a:extLst>
              <a:ext uri="{FF2B5EF4-FFF2-40B4-BE49-F238E27FC236}">
                <a16:creationId xmlns:a16="http://schemas.microsoft.com/office/drawing/2014/main" id="{97C70370-EF20-4253-9AD4-1B919C2173E1}"/>
              </a:ext>
            </a:extLst>
          </p:cNvPr>
          <p:cNvPicPr>
            <a:picLocks noChangeAspect="1"/>
          </p:cNvPicPr>
          <p:nvPr/>
        </p:nvPicPr>
        <p:blipFill rotWithShape="1">
          <a:blip r:embed="rId17">
            <a:extLst>
              <a:ext uri="{28A0092B-C50C-407E-A947-70E740481C1C}">
                <a14:useLocalDpi xmlns:a14="http://schemas.microsoft.com/office/drawing/2010/main" val="0"/>
              </a:ext>
            </a:extLst>
          </a:blip>
          <a:srcRect l="28486" t="53004" r="51167" b="18721"/>
          <a:stretch/>
        </p:blipFill>
        <p:spPr>
          <a:xfrm>
            <a:off x="10288434" y="2610367"/>
            <a:ext cx="795189" cy="825808"/>
          </a:xfrm>
          <a:prstGeom prst="ellipse">
            <a:avLst/>
          </a:prstGeom>
        </p:spPr>
      </p:pic>
      <p:pic>
        <p:nvPicPr>
          <p:cNvPr id="3" name="s04975281a834d2b97fa47c81a368de2"/>
          <p:cNvPicPr>
            <a:picLocks/>
          </p:cNvPicPr>
          <p:nvPr/>
        </p:nvPicPr>
        <p:blipFill>
          <a:blip r:embed="rId18">
            <a:extLst>
              <a:ext uri="{28A0092B-C50C-407E-A947-70E740481C1C}">
                <a14:useLocalDpi xmlns:a14="http://schemas.microsoft.com/office/drawing/2010/main" val="0"/>
              </a:ext>
            </a:extLst>
          </a:blip>
          <a:stretch>
            <a:fillRect/>
          </a:stretch>
        </p:blipFill>
        <p:spPr>
          <a:xfrm>
            <a:off x="-108383" y="1659655"/>
            <a:ext cx="3466648" cy="5243340"/>
          </a:xfrm>
          <a:prstGeom prst="rect">
            <a:avLst/>
          </a:prstGeom>
        </p:spPr>
      </p:pic>
      <p:pic>
        <p:nvPicPr>
          <p:cNvPr id="6" name="s2cecc68185d4264b727fe42b8298b89"/>
          <p:cNvPicPr>
            <a:picLocks/>
          </p:cNvPicPr>
          <p:nvPr/>
        </p:nvPicPr>
        <p:blipFill>
          <a:blip r:embed="rId19">
            <a:extLst>
              <a:ext uri="{28A0092B-C50C-407E-A947-70E740481C1C}">
                <a14:useLocalDpi xmlns:a14="http://schemas.microsoft.com/office/drawing/2010/main" val="0"/>
              </a:ext>
            </a:extLst>
          </a:blip>
          <a:stretch>
            <a:fillRect/>
          </a:stretch>
        </p:blipFill>
        <p:spPr>
          <a:xfrm>
            <a:off x="9085155" y="1331835"/>
            <a:ext cx="2284107" cy="1740452"/>
          </a:xfrm>
          <a:prstGeom prst="rect">
            <a:avLst/>
          </a:prstGeom>
        </p:spPr>
      </p:pic>
      <p:sp>
        <p:nvSpPr>
          <p:cNvPr id="7" name="TextBox 6"/>
          <p:cNvSpPr txBox="1"/>
          <p:nvPr/>
        </p:nvSpPr>
        <p:spPr>
          <a:xfrm>
            <a:off x="3391509" y="3744697"/>
            <a:ext cx="5403967" cy="461665"/>
          </a:xfrm>
          <a:prstGeom prst="rect">
            <a:avLst/>
          </a:prstGeom>
          <a:noFill/>
        </p:spPr>
        <p:txBody>
          <a:bodyPr wrap="square" rtlCol="0">
            <a:spAutoFit/>
          </a:bodyPr>
          <a:lstStyle/>
          <a:p>
            <a:pPr algn="ctr" defTabSz="1219170">
              <a:buClr>
                <a:srgbClr val="000000"/>
              </a:buClr>
            </a:pPr>
            <a:r>
              <a:rPr lang="en-US" sz="2400" b="1" kern="0" dirty="0">
                <a:solidFill>
                  <a:srgbClr val="3924BB"/>
                </a:solidFill>
                <a:latin typeface="Open Sans" panose="020B0606030504020204" pitchFamily="34" charset="0"/>
                <a:ea typeface="Open Sans" panose="020B0606030504020204" pitchFamily="34" charset="0"/>
                <a:cs typeface="Open Sans" panose="020B0606030504020204" pitchFamily="34" charset="0"/>
                <a:sym typeface="Arial"/>
              </a:rPr>
              <a:t>Adverse Childhood Experiences</a:t>
            </a:r>
          </a:p>
        </p:txBody>
      </p:sp>
      <p:sp>
        <p:nvSpPr>
          <p:cNvPr id="34" name="Rectangle 33"/>
          <p:cNvSpPr/>
          <p:nvPr/>
        </p:nvSpPr>
        <p:spPr>
          <a:xfrm>
            <a:off x="2486132" y="6097642"/>
            <a:ext cx="8597491" cy="430887"/>
          </a:xfrm>
          <a:prstGeom prst="rect">
            <a:avLst/>
          </a:prstGeom>
        </p:spPr>
        <p:txBody>
          <a:bodyPr wrap="square">
            <a:spAutoFit/>
          </a:bodyPr>
          <a:lstStyle/>
          <a:p>
            <a:pPr marL="0" lvl="6" defTabSz="1219170">
              <a:buClr>
                <a:srgbClr val="000000"/>
              </a:buClr>
            </a:pPr>
            <a:r>
              <a:rPr lang="en-US" sz="11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Adverse Childhood Experiences and Psychosocial Well-Being of Women Who Were in Foster Care as Children, Delilah Bruskas, PhD, RN; Dale H </a:t>
            </a:r>
            <a:r>
              <a:rPr lang="en-US" sz="1100" kern="0" dirty="0" err="1">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Tessin</a:t>
            </a:r>
            <a:r>
              <a:rPr lang="en-US" sz="11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MS, Perm J 2013 Summer;17(3).</a:t>
            </a:r>
          </a:p>
        </p:txBody>
      </p:sp>
    </p:spTree>
    <p:custDataLst>
      <p:tags r:id="rId1"/>
    </p:custDataLst>
    <p:extLst>
      <p:ext uri="{BB962C8B-B14F-4D97-AF65-F5344CB8AC3E}">
        <p14:creationId xmlns:p14="http://schemas.microsoft.com/office/powerpoint/2010/main" val="386517075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30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3000"/>
                                        <p:tgtEl>
                                          <p:spTgt spid="22"/>
                                        </p:tgtEl>
                                      </p:cBhvr>
                                    </p:animEffect>
                                  </p:childTnLst>
                                </p:cTn>
                              </p:par>
                            </p:childTnLst>
                          </p:cTn>
                        </p:par>
                        <p:par>
                          <p:cTn id="11" fill="hold">
                            <p:stCondLst>
                              <p:cond delay="3000"/>
                            </p:stCondLst>
                            <p:childTnLst>
                              <p:par>
                                <p:cTn id="12" presetID="1"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3000"/>
                            </p:stCondLst>
                            <p:childTnLst>
                              <p:par>
                                <p:cTn id="15" presetID="1" presetClass="entr" presetSubtype="0" fill="hold" nodeType="afterEffect">
                                  <p:stCondLst>
                                    <p:cond delay="400"/>
                                  </p:stCondLst>
                                  <p:childTnLst>
                                    <p:set>
                                      <p:cBhvr>
                                        <p:cTn id="16" dur="1" fill="hold">
                                          <p:stCondLst>
                                            <p:cond delay="0"/>
                                          </p:stCondLst>
                                        </p:cTn>
                                        <p:tgtEl>
                                          <p:spTgt spid="29"/>
                                        </p:tgtEl>
                                        <p:attrNameLst>
                                          <p:attrName>style.visibility</p:attrName>
                                        </p:attrNameLst>
                                      </p:cBhvr>
                                      <p:to>
                                        <p:strVal val="visible"/>
                                      </p:to>
                                    </p:set>
                                  </p:childTnLst>
                                </p:cTn>
                              </p:par>
                            </p:childTnLst>
                          </p:cTn>
                        </p:par>
                        <p:par>
                          <p:cTn id="17" fill="hold">
                            <p:stCondLst>
                              <p:cond delay="3400"/>
                            </p:stCondLst>
                            <p:childTnLst>
                              <p:par>
                                <p:cTn id="18" presetID="1" presetClass="entr" presetSubtype="0" fill="hold" nodeType="afterEffect">
                                  <p:stCondLst>
                                    <p:cond delay="500"/>
                                  </p:stCondLst>
                                  <p:childTnLst>
                                    <p:set>
                                      <p:cBhvr>
                                        <p:cTn id="19" dur="1" fill="hold">
                                          <p:stCondLst>
                                            <p:cond delay="0"/>
                                          </p:stCondLst>
                                        </p:cTn>
                                        <p:tgtEl>
                                          <p:spTgt spid="5"/>
                                        </p:tgtEl>
                                        <p:attrNameLst>
                                          <p:attrName>style.visibility</p:attrName>
                                        </p:attrNameLst>
                                      </p:cBhvr>
                                      <p:to>
                                        <p:strVal val="visible"/>
                                      </p:to>
                                    </p:set>
                                  </p:childTnLst>
                                </p:cTn>
                              </p:par>
                            </p:childTnLst>
                          </p:cTn>
                        </p:par>
                        <p:par>
                          <p:cTn id="20" fill="hold">
                            <p:stCondLst>
                              <p:cond delay="3900"/>
                            </p:stCondLst>
                            <p:childTnLst>
                              <p:par>
                                <p:cTn id="21" presetID="1" presetClass="entr" presetSubtype="0" fill="hold" nodeType="afterEffect">
                                  <p:stCondLst>
                                    <p:cond delay="500"/>
                                  </p:stCondLst>
                                  <p:childTnLst>
                                    <p:set>
                                      <p:cBhvr>
                                        <p:cTn id="22" dur="1" fill="hold">
                                          <p:stCondLst>
                                            <p:cond delay="0"/>
                                          </p:stCondLst>
                                        </p:cTn>
                                        <p:tgtEl>
                                          <p:spTgt spid="33"/>
                                        </p:tgtEl>
                                        <p:attrNameLst>
                                          <p:attrName>style.visibility</p:attrName>
                                        </p:attrNameLst>
                                      </p:cBhvr>
                                      <p:to>
                                        <p:strVal val="visible"/>
                                      </p:to>
                                    </p:set>
                                  </p:childTnLst>
                                </p:cTn>
                              </p:par>
                            </p:childTnLst>
                          </p:cTn>
                        </p:par>
                        <p:par>
                          <p:cTn id="23" fill="hold">
                            <p:stCondLst>
                              <p:cond delay="4400"/>
                            </p:stCondLst>
                            <p:childTnLst>
                              <p:par>
                                <p:cTn id="24" presetID="1" presetClass="entr" presetSubtype="0" fill="hold" nodeType="afterEffect">
                                  <p:stCondLst>
                                    <p:cond delay="500"/>
                                  </p:stCondLst>
                                  <p:childTnLst>
                                    <p:set>
                                      <p:cBhvr>
                                        <p:cTn id="25" dur="1" fill="hold">
                                          <p:stCondLst>
                                            <p:cond delay="0"/>
                                          </p:stCondLst>
                                        </p:cTn>
                                        <p:tgtEl>
                                          <p:spTgt spid="11"/>
                                        </p:tgtEl>
                                        <p:attrNameLst>
                                          <p:attrName>style.visibility</p:attrName>
                                        </p:attrNameLst>
                                      </p:cBhvr>
                                      <p:to>
                                        <p:strVal val="visible"/>
                                      </p:to>
                                    </p:set>
                                  </p:childTnLst>
                                </p:cTn>
                              </p:par>
                            </p:childTnLst>
                          </p:cTn>
                        </p:par>
                        <p:par>
                          <p:cTn id="26" fill="hold">
                            <p:stCondLst>
                              <p:cond delay="4900"/>
                            </p:stCondLst>
                            <p:childTnLst>
                              <p:par>
                                <p:cTn id="27" presetID="1" presetClass="entr" presetSubtype="0" fill="hold" nodeType="afterEffect">
                                  <p:stCondLst>
                                    <p:cond delay="500"/>
                                  </p:stCondLst>
                                  <p:childTnLst>
                                    <p:set>
                                      <p:cBhvr>
                                        <p:cTn id="28" dur="1" fill="hold">
                                          <p:stCondLst>
                                            <p:cond delay="0"/>
                                          </p:stCondLst>
                                        </p:cTn>
                                        <p:tgtEl>
                                          <p:spTgt spid="12"/>
                                        </p:tgtEl>
                                        <p:attrNameLst>
                                          <p:attrName>style.visibility</p:attrName>
                                        </p:attrNameLst>
                                      </p:cBhvr>
                                      <p:to>
                                        <p:strVal val="visible"/>
                                      </p:to>
                                    </p:set>
                                  </p:childTnLst>
                                </p:cTn>
                              </p:par>
                            </p:childTnLst>
                          </p:cTn>
                        </p:par>
                        <p:par>
                          <p:cTn id="29" fill="hold">
                            <p:stCondLst>
                              <p:cond delay="5400"/>
                            </p:stCondLst>
                            <p:childTnLst>
                              <p:par>
                                <p:cTn id="30" presetID="1" presetClass="entr" presetSubtype="0" fill="hold" nodeType="afterEffect">
                                  <p:stCondLst>
                                    <p:cond delay="500"/>
                                  </p:stCondLst>
                                  <p:childTnLst>
                                    <p:set>
                                      <p:cBhvr>
                                        <p:cTn id="31" dur="1" fill="hold">
                                          <p:stCondLst>
                                            <p:cond delay="0"/>
                                          </p:stCondLst>
                                        </p:cTn>
                                        <p:tgtEl>
                                          <p:spTgt spid="15"/>
                                        </p:tgtEl>
                                        <p:attrNameLst>
                                          <p:attrName>style.visibility</p:attrName>
                                        </p:attrNameLst>
                                      </p:cBhvr>
                                      <p:to>
                                        <p:strVal val="visible"/>
                                      </p:to>
                                    </p:set>
                                  </p:childTnLst>
                                </p:cTn>
                              </p:par>
                            </p:childTnLst>
                          </p:cTn>
                        </p:par>
                        <p:par>
                          <p:cTn id="32" fill="hold">
                            <p:stCondLst>
                              <p:cond delay="5900"/>
                            </p:stCondLst>
                            <p:childTnLst>
                              <p:par>
                                <p:cTn id="33" presetID="1" presetClass="entr" presetSubtype="0" fill="hold" nodeType="afterEffect">
                                  <p:stCondLst>
                                    <p:cond delay="500"/>
                                  </p:stCondLst>
                                  <p:childTnLst>
                                    <p:set>
                                      <p:cBhvr>
                                        <p:cTn id="34" dur="1" fill="hold">
                                          <p:stCondLst>
                                            <p:cond delay="0"/>
                                          </p:stCondLst>
                                        </p:cTn>
                                        <p:tgtEl>
                                          <p:spTgt spid="16"/>
                                        </p:tgtEl>
                                        <p:attrNameLst>
                                          <p:attrName>style.visibility</p:attrName>
                                        </p:attrNameLst>
                                      </p:cBhvr>
                                      <p:to>
                                        <p:strVal val="visible"/>
                                      </p:to>
                                    </p:set>
                                  </p:childTnLst>
                                </p:cTn>
                              </p:par>
                            </p:childTnLst>
                          </p:cTn>
                        </p:par>
                        <p:par>
                          <p:cTn id="35" fill="hold">
                            <p:stCondLst>
                              <p:cond delay="6400"/>
                            </p:stCondLst>
                            <p:childTnLst>
                              <p:par>
                                <p:cTn id="36" presetID="1" presetClass="entr" presetSubtype="0" fill="hold" nodeType="afterEffect">
                                  <p:stCondLst>
                                    <p:cond delay="500"/>
                                  </p:stCondLst>
                                  <p:childTnLst>
                                    <p:set>
                                      <p:cBhvr>
                                        <p:cTn id="37" dur="1" fill="hold">
                                          <p:stCondLst>
                                            <p:cond delay="0"/>
                                          </p:stCondLst>
                                        </p:cTn>
                                        <p:tgtEl>
                                          <p:spTgt spid="4"/>
                                        </p:tgtEl>
                                        <p:attrNameLst>
                                          <p:attrName>style.visibility</p:attrName>
                                        </p:attrNameLst>
                                      </p:cBhvr>
                                      <p:to>
                                        <p:strVal val="visible"/>
                                      </p:to>
                                    </p:set>
                                  </p:childTnLst>
                                </p:cTn>
                              </p:par>
                            </p:childTnLst>
                          </p:cTn>
                        </p:par>
                        <p:par>
                          <p:cTn id="38" fill="hold">
                            <p:stCondLst>
                              <p:cond delay="6900"/>
                            </p:stCondLst>
                            <p:childTnLst>
                              <p:par>
                                <p:cTn id="39" presetID="1" presetClass="entr" presetSubtype="0" fill="hold" nodeType="afterEffect">
                                  <p:stCondLst>
                                    <p:cond delay="500"/>
                                  </p:stCondLst>
                                  <p:childTnLst>
                                    <p:set>
                                      <p:cBhvr>
                                        <p:cTn id="40" dur="1" fill="hold">
                                          <p:stCondLst>
                                            <p:cond delay="0"/>
                                          </p:stCondLst>
                                        </p:cTn>
                                        <p:tgtEl>
                                          <p:spTgt spid="10"/>
                                        </p:tgtEl>
                                        <p:attrNameLst>
                                          <p:attrName>style.visibility</p:attrName>
                                        </p:attrNameLst>
                                      </p:cBhvr>
                                      <p:to>
                                        <p:strVal val="visible"/>
                                      </p:to>
                                    </p:set>
                                  </p:childTnLst>
                                </p:cTn>
                              </p:par>
                            </p:childTnLst>
                          </p:cTn>
                        </p:par>
                        <p:par>
                          <p:cTn id="41" fill="hold">
                            <p:stCondLst>
                              <p:cond delay="7400"/>
                            </p:stCondLst>
                            <p:childTnLst>
                              <p:par>
                                <p:cTn id="42" presetID="1" presetClass="entr" presetSubtype="0" fill="hold" nodeType="afterEffect">
                                  <p:stCondLst>
                                    <p:cond delay="500"/>
                                  </p:stCondLst>
                                  <p:childTnLst>
                                    <p:set>
                                      <p:cBhvr>
                                        <p:cTn id="43" dur="1" fill="hold">
                                          <p:stCondLst>
                                            <p:cond delay="0"/>
                                          </p:stCondLst>
                                        </p:cTn>
                                        <p:tgtEl>
                                          <p:spTgt spid="32"/>
                                        </p:tgtEl>
                                        <p:attrNameLst>
                                          <p:attrName>style.visibility</p:attrName>
                                        </p:attrNameLst>
                                      </p:cBhvr>
                                      <p:to>
                                        <p:strVal val="visible"/>
                                      </p:to>
                                    </p:set>
                                  </p:childTnLst>
                                </p:cTn>
                              </p:par>
                            </p:childTnLst>
                          </p:cTn>
                        </p:par>
                        <p:par>
                          <p:cTn id="44" fill="hold">
                            <p:stCondLst>
                              <p:cond delay="7900"/>
                            </p:stCondLst>
                            <p:childTnLst>
                              <p:par>
                                <p:cTn id="45" presetID="1" presetClass="entr" presetSubtype="0" fill="hold" nodeType="afterEffect">
                                  <p:stCondLst>
                                    <p:cond delay="500"/>
                                  </p:stCondLst>
                                  <p:childTnLst>
                                    <p:set>
                                      <p:cBhvr>
                                        <p:cTn id="46" dur="1" fill="hold">
                                          <p:stCondLst>
                                            <p:cond delay="0"/>
                                          </p:stCondLst>
                                        </p:cTn>
                                        <p:tgtEl>
                                          <p:spTgt spid="28"/>
                                        </p:tgtEl>
                                        <p:attrNameLst>
                                          <p:attrName>style.visibility</p:attrName>
                                        </p:attrNameLst>
                                      </p:cBhvr>
                                      <p:to>
                                        <p:strVal val="visible"/>
                                      </p:to>
                                    </p:set>
                                  </p:childTnLst>
                                </p:cTn>
                              </p:par>
                            </p:childTnLst>
                          </p:cTn>
                        </p:par>
                        <p:par>
                          <p:cTn id="47" fill="hold">
                            <p:stCondLst>
                              <p:cond delay="8400"/>
                            </p:stCondLst>
                            <p:childTnLst>
                              <p:par>
                                <p:cTn id="48" presetID="1" presetClass="entr" presetSubtype="0" fill="hold" nodeType="afterEffect">
                                  <p:stCondLst>
                                    <p:cond delay="500"/>
                                  </p:stCondLst>
                                  <p:childTnLst>
                                    <p:set>
                                      <p:cBhvr>
                                        <p:cTn id="49" dur="1" fill="hold">
                                          <p:stCondLst>
                                            <p:cond delay="0"/>
                                          </p:stCondLst>
                                        </p:cTn>
                                        <p:tgtEl>
                                          <p:spTgt spid="9"/>
                                        </p:tgtEl>
                                        <p:attrNameLst>
                                          <p:attrName>style.visibility</p:attrName>
                                        </p:attrNameLst>
                                      </p:cBhvr>
                                      <p:to>
                                        <p:strVal val="visible"/>
                                      </p:to>
                                    </p:set>
                                  </p:childTnLst>
                                </p:cTn>
                              </p:par>
                            </p:childTnLst>
                          </p:cTn>
                        </p:par>
                        <p:par>
                          <p:cTn id="50" fill="hold">
                            <p:stCondLst>
                              <p:cond delay="8900"/>
                            </p:stCondLst>
                            <p:childTnLst>
                              <p:par>
                                <p:cTn id="51" presetID="22" presetClass="entr" presetSubtype="8" fill="hold" grpId="0" nodeType="after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left)">
                                      <p:cBhvr>
                                        <p:cTn id="53" dur="2700"/>
                                        <p:tgtEl>
                                          <p:spTgt spid="8"/>
                                        </p:tgtEl>
                                      </p:cBhvr>
                                    </p:animEffect>
                                  </p:childTnLst>
                                </p:cTn>
                              </p:par>
                            </p:childTnLst>
                          </p:cTn>
                        </p:par>
                        <p:par>
                          <p:cTn id="54" fill="hold">
                            <p:stCondLst>
                              <p:cond delay="11600"/>
                            </p:stCondLst>
                            <p:childTnLst>
                              <p:par>
                                <p:cTn id="55" presetID="1" presetClass="entr" presetSubtype="0" fill="hold" grpId="0" nodeType="after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27a307816e24bbdb58f2aa124abeaaf"/>
          <p:cNvPicPr>
            <a:picLocks/>
          </p:cNvPicPr>
          <p:nvPr/>
        </p:nvPicPr>
        <p:blipFill rotWithShape="1">
          <a:blip r:embed="rId4">
            <a:extLst>
              <a:ext uri="{28A0092B-C50C-407E-A947-70E740481C1C}">
                <a14:useLocalDpi xmlns:a14="http://schemas.microsoft.com/office/drawing/2010/main" val="0"/>
              </a:ext>
            </a:extLst>
          </a:blip>
          <a:srcRect b="16890"/>
          <a:stretch/>
        </p:blipFill>
        <p:spPr>
          <a:xfrm>
            <a:off x="0" y="0"/>
            <a:ext cx="12192000" cy="6837405"/>
          </a:xfrm>
          <a:prstGeom prst="rect">
            <a:avLst/>
          </a:prstGeom>
        </p:spPr>
      </p:pic>
      <p:sp>
        <p:nvSpPr>
          <p:cNvPr id="2" name="Slide Number Placeholder 1"/>
          <p:cNvSpPr>
            <a:spLocks noGrp="1"/>
          </p:cNvSpPr>
          <p:nvPr>
            <p:ph type="sldNum" idx="12"/>
          </p:nvPr>
        </p:nvSpPr>
        <p:spPr/>
        <p:txBody>
          <a:bodyPr/>
          <a:lstStyle/>
          <a:p>
            <a:pPr defTabSz="1219170">
              <a:buClr>
                <a:srgbClr val="000000"/>
              </a:buClr>
            </a:pPr>
            <a:fld id="{00000000-1234-1234-1234-123412341234}" type="slidenum">
              <a:rPr lang="en" kern="0">
                <a:solidFill>
                  <a:srgbClr val="21355A"/>
                </a:solidFill>
              </a:rPr>
              <a:pPr defTabSz="1219170">
                <a:buClr>
                  <a:srgbClr val="000000"/>
                </a:buClr>
              </a:pPr>
              <a:t>5</a:t>
            </a:fld>
            <a:endParaRPr lang="en" kern="0">
              <a:solidFill>
                <a:srgbClr val="21355A"/>
              </a:solidFill>
            </a:endParaRPr>
          </a:p>
        </p:txBody>
      </p:sp>
      <p:sp>
        <p:nvSpPr>
          <p:cNvPr id="5" name="Rectangle 4"/>
          <p:cNvSpPr/>
          <p:nvPr/>
        </p:nvSpPr>
        <p:spPr>
          <a:xfrm>
            <a:off x="0" y="1544258"/>
            <a:ext cx="12192000" cy="584775"/>
          </a:xfrm>
          <a:prstGeom prst="rect">
            <a:avLst/>
          </a:prstGeom>
          <a:solidFill>
            <a:schemeClr val="bg1">
              <a:lumMod val="95000"/>
            </a:schemeClr>
          </a:solidFill>
        </p:spPr>
        <p:txBody>
          <a:bodyPr wrap="square">
            <a:spAutoFit/>
          </a:bodyPr>
          <a:lstStyle/>
          <a:p>
            <a:pPr algn="ctr" defTabSz="1219170">
              <a:spcBef>
                <a:spcPts val="800"/>
              </a:spcBef>
              <a:buClr>
                <a:srgbClr val="000000"/>
              </a:buClr>
            </a:pPr>
            <a:r>
              <a:rPr lang="en-US" sz="32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Physical absence with psychological presence</a:t>
            </a:r>
          </a:p>
        </p:txBody>
      </p:sp>
      <p:sp>
        <p:nvSpPr>
          <p:cNvPr id="3" name="Google Shape;800;p19"/>
          <p:cNvSpPr txBox="1">
            <a:spLocks/>
          </p:cNvSpPr>
          <p:nvPr/>
        </p:nvSpPr>
        <p:spPr>
          <a:xfrm>
            <a:off x="1812219" y="533305"/>
            <a:ext cx="8798221" cy="10932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spcBef>
                <a:spcPts val="800"/>
              </a:spcBef>
              <a:spcAft>
                <a:spcPts val="1333"/>
              </a:spcAft>
            </a:pPr>
            <a:r>
              <a:rPr lang="en-US" sz="8000" b="1" kern="0" dirty="0">
                <a:latin typeface="Open Sans" panose="020B0606030504020204" pitchFamily="34" charset="0"/>
                <a:ea typeface="Open Sans" panose="020B0606030504020204" pitchFamily="34" charset="0"/>
                <a:cs typeface="Open Sans" panose="020B0606030504020204" pitchFamily="34" charset="0"/>
              </a:rPr>
              <a:t>Ambiguous Loss</a:t>
            </a:r>
          </a:p>
        </p:txBody>
      </p:sp>
    </p:spTree>
    <p:custDataLst>
      <p:tags r:id="rId1"/>
    </p:custDataLst>
    <p:extLst>
      <p:ext uri="{BB962C8B-B14F-4D97-AF65-F5344CB8AC3E}">
        <p14:creationId xmlns:p14="http://schemas.microsoft.com/office/powerpoint/2010/main" val="331007289"/>
      </p:ext>
    </p:extLst>
  </p:cSld>
  <p:clrMapOvr>
    <a:masterClrMapping/>
  </p:clrMapOvr>
  <p:transition>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C405F18-8801-49DF-90C2-761C6261354F}"/>
              </a:ext>
            </a:extLst>
          </p:cNvPr>
          <p:cNvSpPr/>
          <p:nvPr/>
        </p:nvSpPr>
        <p:spPr>
          <a:xfrm>
            <a:off x="0" y="6104393"/>
            <a:ext cx="12192000" cy="7750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2" name="Slide Number Placeholder 1"/>
          <p:cNvSpPr>
            <a:spLocks noGrp="1"/>
          </p:cNvSpPr>
          <p:nvPr>
            <p:ph type="sldNum" idx="12"/>
          </p:nvPr>
        </p:nvSpPr>
        <p:spPr/>
        <p:txBody>
          <a:bodyPr/>
          <a:lstStyle/>
          <a:p>
            <a:pPr defTabSz="1219170">
              <a:buClr>
                <a:srgbClr val="000000"/>
              </a:buClr>
            </a:pPr>
            <a:fld id="{00000000-1234-1234-1234-123412341234}" type="slidenum">
              <a:rPr lang="en" kern="0">
                <a:solidFill>
                  <a:srgbClr val="21355A"/>
                </a:solidFill>
              </a:rPr>
              <a:pPr defTabSz="1219170">
                <a:buClr>
                  <a:srgbClr val="000000"/>
                </a:buClr>
              </a:pPr>
              <a:t>6</a:t>
            </a:fld>
            <a:endParaRPr lang="en" kern="0">
              <a:solidFill>
                <a:srgbClr val="21355A"/>
              </a:solidFill>
            </a:endParaRPr>
          </a:p>
        </p:txBody>
      </p:sp>
      <p:sp>
        <p:nvSpPr>
          <p:cNvPr id="3" name="Google Shape;800;p19"/>
          <p:cNvSpPr txBox="1">
            <a:spLocks/>
          </p:cNvSpPr>
          <p:nvPr/>
        </p:nvSpPr>
        <p:spPr>
          <a:xfrm>
            <a:off x="547832" y="1189529"/>
            <a:ext cx="7629587" cy="3725332"/>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189" indent="-457189" defTabSz="1219170">
              <a:spcBef>
                <a:spcPts val="800"/>
              </a:spcBef>
              <a:spcAft>
                <a:spcPts val="1600"/>
              </a:spcAft>
              <a:buFont typeface="Arial" panose="020B0604020202020204" pitchFamily="34" charset="0"/>
              <a:buChar char="•"/>
            </a:pPr>
            <a:r>
              <a:rPr lang="en-US" sz="3200" b="1" kern="0" dirty="0">
                <a:latin typeface="Open Sans" panose="020B0606030504020204" pitchFamily="34" charset="0"/>
                <a:ea typeface="Open Sans" panose="020B0606030504020204" pitchFamily="34" charset="0"/>
                <a:cs typeface="Open Sans" panose="020B0606030504020204" pitchFamily="34" charset="0"/>
              </a:rPr>
              <a:t>Placement Reason Ambiguity</a:t>
            </a:r>
          </a:p>
          <a:p>
            <a:pPr marL="457189" indent="-457189" defTabSz="1219170">
              <a:spcBef>
                <a:spcPts val="800"/>
              </a:spcBef>
              <a:spcAft>
                <a:spcPts val="1600"/>
              </a:spcAft>
              <a:buFont typeface="Arial" panose="020B0604020202020204" pitchFamily="34" charset="0"/>
              <a:buChar char="•"/>
            </a:pPr>
            <a:r>
              <a:rPr lang="en-US" sz="3200" b="1" kern="0" dirty="0">
                <a:latin typeface="Open Sans" panose="020B0606030504020204" pitchFamily="34" charset="0"/>
                <a:ea typeface="Open Sans" panose="020B0606030504020204" pitchFamily="34" charset="0"/>
                <a:cs typeface="Open Sans" panose="020B0606030504020204" pitchFamily="34" charset="0"/>
              </a:rPr>
              <a:t>Structural Ambiguity</a:t>
            </a:r>
          </a:p>
          <a:p>
            <a:pPr marL="457189" indent="-457189" defTabSz="1219170">
              <a:spcBef>
                <a:spcPts val="800"/>
              </a:spcBef>
              <a:spcAft>
                <a:spcPts val="1600"/>
              </a:spcAft>
              <a:buFont typeface="Arial" panose="020B0604020202020204" pitchFamily="34" charset="0"/>
              <a:buChar char="•"/>
            </a:pPr>
            <a:r>
              <a:rPr lang="en-US" sz="3200" b="1" kern="0" dirty="0">
                <a:latin typeface="Open Sans" panose="020B0606030504020204" pitchFamily="34" charset="0"/>
                <a:ea typeface="Open Sans" panose="020B0606030504020204" pitchFamily="34" charset="0"/>
                <a:cs typeface="Open Sans" panose="020B0606030504020204" pitchFamily="34" charset="0"/>
              </a:rPr>
              <a:t>Placement Context Ambiguity</a:t>
            </a:r>
          </a:p>
          <a:p>
            <a:pPr marL="457189" indent="-457189" defTabSz="1219170">
              <a:spcBef>
                <a:spcPts val="800"/>
              </a:spcBef>
              <a:spcAft>
                <a:spcPts val="1600"/>
              </a:spcAft>
              <a:buFont typeface="Arial" panose="020B0604020202020204" pitchFamily="34" charset="0"/>
              <a:buChar char="•"/>
            </a:pPr>
            <a:r>
              <a:rPr lang="en-US" sz="3200" b="1" kern="0" dirty="0">
                <a:latin typeface="Open Sans" panose="020B0606030504020204" pitchFamily="34" charset="0"/>
                <a:ea typeface="Open Sans" panose="020B0606030504020204" pitchFamily="34" charset="0"/>
                <a:cs typeface="Open Sans" panose="020B0606030504020204" pitchFamily="34" charset="0"/>
              </a:rPr>
              <a:t>Relationship Ambiguity</a:t>
            </a:r>
          </a:p>
          <a:p>
            <a:pPr marL="457189" indent="-457189" defTabSz="1219170">
              <a:spcBef>
                <a:spcPts val="800"/>
              </a:spcBef>
              <a:spcAft>
                <a:spcPts val="1600"/>
              </a:spcAft>
              <a:buFont typeface="Arial" panose="020B0604020202020204" pitchFamily="34" charset="0"/>
              <a:buChar char="•"/>
            </a:pPr>
            <a:r>
              <a:rPr lang="en-US" sz="3200" b="1" kern="0" dirty="0">
                <a:latin typeface="Open Sans" panose="020B0606030504020204" pitchFamily="34" charset="0"/>
                <a:ea typeface="Open Sans" panose="020B0606030504020204" pitchFamily="34" charset="0"/>
                <a:cs typeface="Open Sans" panose="020B0606030504020204" pitchFamily="34" charset="0"/>
              </a:rPr>
              <a:t>Role Ambiguity</a:t>
            </a:r>
          </a:p>
        </p:txBody>
      </p:sp>
      <p:sp>
        <p:nvSpPr>
          <p:cNvPr id="6" name="Rectangle 5">
            <a:extLst>
              <a:ext uri="{FF2B5EF4-FFF2-40B4-BE49-F238E27FC236}">
                <a16:creationId xmlns:a16="http://schemas.microsoft.com/office/drawing/2014/main" id="{18419EF4-AE50-4D59-B31E-404B3ECFF41E}"/>
              </a:ext>
            </a:extLst>
          </p:cNvPr>
          <p:cNvSpPr/>
          <p:nvPr/>
        </p:nvSpPr>
        <p:spPr>
          <a:xfrm>
            <a:off x="160625" y="6283484"/>
            <a:ext cx="11392747" cy="523220"/>
          </a:xfrm>
          <a:prstGeom prst="rect">
            <a:avLst/>
          </a:prstGeom>
        </p:spPr>
        <p:txBody>
          <a:bodyPr wrap="square">
            <a:spAutoFit/>
          </a:bodyPr>
          <a:lstStyle/>
          <a:p>
            <a:pPr defTabSz="1219170">
              <a:spcBef>
                <a:spcPts val="800"/>
              </a:spcBef>
              <a:spcAft>
                <a:spcPts val="800"/>
              </a:spcAft>
              <a:buClr>
                <a:srgbClr val="000000"/>
              </a:buClr>
            </a:pPr>
            <a:r>
              <a:rPr lang="en-US" sz="1400" kern="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rPr>
              <a:t>Mitchell, M. B. (2008). The transitioning into care project: Honoring children’s lived experience of the foster care transition. (Doctoral dissertation). </a:t>
            </a:r>
            <a:r>
              <a:rPr lang="en-US" sz="1400" i="1" kern="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rPr>
              <a:t>ProQuest Dissertations and Theses database </a:t>
            </a:r>
            <a:r>
              <a:rPr lang="en-US" sz="1400" kern="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Arial"/>
              </a:rPr>
              <a:t>(UMI No. NR 47610).</a:t>
            </a:r>
          </a:p>
        </p:txBody>
      </p:sp>
      <p:pic>
        <p:nvPicPr>
          <p:cNvPr id="5" name="s94fcb944bb942d1850549739b09298d">
            <a:extLst>
              <a:ext uri="{FF2B5EF4-FFF2-40B4-BE49-F238E27FC236}">
                <a16:creationId xmlns:a16="http://schemas.microsoft.com/office/drawing/2014/main" id="{7F38FE8A-949B-4083-B398-F0ABCFAA06CF}"/>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8182099" y="-1"/>
            <a:ext cx="4009902" cy="6104393"/>
          </a:xfrm>
          <a:prstGeom prst="rect">
            <a:avLst/>
          </a:prstGeom>
        </p:spPr>
      </p:pic>
      <p:sp>
        <p:nvSpPr>
          <p:cNvPr id="7" name="Rectangle 6">
            <a:extLst>
              <a:ext uri="{FF2B5EF4-FFF2-40B4-BE49-F238E27FC236}">
                <a16:creationId xmlns:a16="http://schemas.microsoft.com/office/drawing/2014/main" id="{505F6322-C9C5-467F-8C8B-87600DD7913F}"/>
              </a:ext>
            </a:extLst>
          </p:cNvPr>
          <p:cNvSpPr/>
          <p:nvPr/>
        </p:nvSpPr>
        <p:spPr>
          <a:xfrm>
            <a:off x="9639721" y="4472802"/>
            <a:ext cx="2235200" cy="1077218"/>
          </a:xfrm>
          <a:prstGeom prst="rect">
            <a:avLst/>
          </a:prstGeom>
          <a:solidFill>
            <a:schemeClr val="bg1"/>
          </a:solidFill>
          <a:ln w="38100">
            <a:solidFill>
              <a:schemeClr val="tx2">
                <a:lumMod val="75000"/>
              </a:schemeClr>
            </a:solidFill>
          </a:ln>
        </p:spPr>
        <p:txBody>
          <a:bodyPr wrap="square">
            <a:spAutoFit/>
          </a:bodyPr>
          <a:lstStyle/>
          <a:p>
            <a:pPr defTabSz="1219170">
              <a:buClr>
                <a:srgbClr val="000000"/>
              </a:buClr>
            </a:pPr>
            <a:r>
              <a:rPr lang="en-US" sz="32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C.A.R.E. </a:t>
            </a:r>
          </a:p>
          <a:p>
            <a:pPr defTabSz="1219170">
              <a:buClr>
                <a:srgbClr val="000000"/>
              </a:buClr>
            </a:pPr>
            <a:r>
              <a:rPr lang="en-US" sz="32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Checklist</a:t>
            </a:r>
          </a:p>
        </p:txBody>
      </p:sp>
      <p:pic>
        <p:nvPicPr>
          <p:cNvPr id="14" name="s2091cf2f9554a3b8cdc409e314897af">
            <a:extLst>
              <a:ext uri="{FF2B5EF4-FFF2-40B4-BE49-F238E27FC236}">
                <a16:creationId xmlns:a16="http://schemas.microsoft.com/office/drawing/2014/main" id="{F0880CE1-ACAD-44FD-AC52-0BAAC9922ED4}"/>
              </a:ext>
            </a:extLst>
          </p:cNvPr>
          <p:cNvPicPr>
            <a:picLocks/>
          </p:cNvPicPr>
          <p:nvPr/>
        </p:nvPicPr>
        <p:blipFill>
          <a:blip r:embed="rId5"/>
          <a:stretch>
            <a:fillRect/>
          </a:stretch>
        </p:blipFill>
        <p:spPr>
          <a:xfrm>
            <a:off x="7829375" y="3910544"/>
            <a:ext cx="2235200" cy="2121093"/>
          </a:xfrm>
          <a:prstGeom prst="rect">
            <a:avLst/>
          </a:prstGeom>
        </p:spPr>
      </p:pic>
      <p:pic>
        <p:nvPicPr>
          <p:cNvPr id="2050" name="Picture 2" descr="Image result for star gif">
            <a:extLst>
              <a:ext uri="{FF2B5EF4-FFF2-40B4-BE49-F238E27FC236}">
                <a16:creationId xmlns:a16="http://schemas.microsoft.com/office/drawing/2014/main" id="{CE123208-E07C-441B-8F02-445A53D8F0C9}"/>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405111">
            <a:off x="10790703" y="3684236"/>
            <a:ext cx="2066351" cy="15497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20537075"/>
      </p:ext>
    </p:extLst>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defTabSz="1219170">
              <a:buClr>
                <a:srgbClr val="000000"/>
              </a:buClr>
            </a:pPr>
            <a:fld id="{00000000-1234-1234-1234-123412341234}" type="slidenum">
              <a:rPr lang="en" kern="0">
                <a:solidFill>
                  <a:srgbClr val="21355A"/>
                </a:solidFill>
              </a:rPr>
              <a:pPr defTabSz="1219170">
                <a:buClr>
                  <a:srgbClr val="000000"/>
                </a:buClr>
              </a:pPr>
              <a:t>7</a:t>
            </a:fld>
            <a:endParaRPr lang="en" kern="0">
              <a:solidFill>
                <a:srgbClr val="21355A"/>
              </a:solidFill>
            </a:endParaRPr>
          </a:p>
        </p:txBody>
      </p:sp>
      <p:sp>
        <p:nvSpPr>
          <p:cNvPr id="3" name="Rectangle 2"/>
          <p:cNvSpPr/>
          <p:nvPr/>
        </p:nvSpPr>
        <p:spPr>
          <a:xfrm>
            <a:off x="1468146" y="351505"/>
            <a:ext cx="10180431" cy="923330"/>
          </a:xfrm>
          <a:prstGeom prst="rect">
            <a:avLst/>
          </a:prstGeom>
        </p:spPr>
        <p:txBody>
          <a:bodyPr wrap="square">
            <a:spAutoFit/>
          </a:bodyPr>
          <a:lstStyle/>
          <a:p>
            <a:pPr defTabSz="1219170">
              <a:buClr>
                <a:srgbClr val="000000"/>
              </a:buClr>
            </a:pPr>
            <a:r>
              <a:rPr lang="en-US" sz="5400" b="1" kern="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sym typeface="Arial"/>
              </a:rPr>
              <a:t>Patterns of Stress Activation</a:t>
            </a:r>
          </a:p>
        </p:txBody>
      </p:sp>
      <p:graphicFrame>
        <p:nvGraphicFramePr>
          <p:cNvPr id="4" name="Diagram 3"/>
          <p:cNvGraphicFramePr/>
          <p:nvPr>
            <p:extLst>
              <p:ext uri="{D42A27DB-BD31-4B8C-83A1-F6EECF244321}">
                <p14:modId xmlns:p14="http://schemas.microsoft.com/office/powerpoint/2010/main" val="3424076608"/>
              </p:ext>
            </p:extLst>
          </p:nvPr>
        </p:nvGraphicFramePr>
        <p:xfrm>
          <a:off x="1115139" y="1656862"/>
          <a:ext cx="10623741" cy="539615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s957af6dfb1e48b9ac82c8c106d34c9d">
            <a:extLst>
              <a:ext uri="{FF2B5EF4-FFF2-40B4-BE49-F238E27FC236}">
                <a16:creationId xmlns:a16="http://schemas.microsoft.com/office/drawing/2014/main" id="{AEE31C4A-C533-4AE9-A983-81674400BE2C}"/>
              </a:ext>
            </a:extLst>
          </p:cNvPr>
          <p:cNvPicPr>
            <a:picLocks/>
          </p:cNvPicPr>
          <p:nvPr/>
        </p:nvPicPr>
        <p:blipFill rotWithShape="1">
          <a:blip r:embed="rId9">
            <a:clrChange>
              <a:clrFrom>
                <a:srgbClr val="00AEC7"/>
              </a:clrFrom>
              <a:clrTo>
                <a:srgbClr val="00AEC7">
                  <a:alpha val="0"/>
                </a:srgbClr>
              </a:clrTo>
            </a:clrChange>
          </a:blip>
          <a:srcRect l="18241" t="11969" r="13822" b="7722"/>
          <a:stretch/>
        </p:blipFill>
        <p:spPr>
          <a:xfrm>
            <a:off x="-273202" y="-106763"/>
            <a:ext cx="2188499" cy="1761322"/>
          </a:xfrm>
          <a:prstGeom prst="rect">
            <a:avLst/>
          </a:prstGeom>
        </p:spPr>
      </p:pic>
      <p:cxnSp>
        <p:nvCxnSpPr>
          <p:cNvPr id="8" name="Straight Connector 7">
            <a:extLst>
              <a:ext uri="{FF2B5EF4-FFF2-40B4-BE49-F238E27FC236}">
                <a16:creationId xmlns:a16="http://schemas.microsoft.com/office/drawing/2014/main" id="{090446F7-E2D4-4E23-8774-89FA235CB0A1}"/>
              </a:ext>
            </a:extLst>
          </p:cNvPr>
          <p:cNvCxnSpPr>
            <a:cxnSpLocks/>
          </p:cNvCxnSpPr>
          <p:nvPr/>
        </p:nvCxnSpPr>
        <p:spPr>
          <a:xfrm>
            <a:off x="924725" y="1533509"/>
            <a:ext cx="1126727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946314894"/>
      </p:ext>
    </p:extLst>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A21098-29AD-419C-AAFC-D0C74ADBACA4}"/>
              </a:ext>
            </a:extLst>
          </p:cNvPr>
          <p:cNvSpPr>
            <a:spLocks noGrp="1"/>
          </p:cNvSpPr>
          <p:nvPr>
            <p:ph type="sldNum" idx="12"/>
          </p:nvPr>
        </p:nvSpPr>
        <p:spPr>
          <a:xfrm>
            <a:off x="11460400" y="0"/>
            <a:ext cx="731600" cy="524800"/>
          </a:xfrm>
        </p:spPr>
        <p:txBody>
          <a:bodyPr/>
          <a:lstStyle/>
          <a:p>
            <a:fld id="{00000000-1234-1234-1234-123412341234}" type="slidenum">
              <a:rPr lang="en" smtClean="0"/>
              <a:pPr/>
              <a:t>8</a:t>
            </a:fld>
            <a:endParaRPr lang="en"/>
          </a:p>
        </p:txBody>
      </p:sp>
      <p:sp>
        <p:nvSpPr>
          <p:cNvPr id="3" name="Rectangle 2">
            <a:extLst>
              <a:ext uri="{FF2B5EF4-FFF2-40B4-BE49-F238E27FC236}">
                <a16:creationId xmlns:a16="http://schemas.microsoft.com/office/drawing/2014/main" id="{83AC706B-860C-4C1B-A8E1-5ECA1ABC7682}"/>
              </a:ext>
            </a:extLst>
          </p:cNvPr>
          <p:cNvSpPr/>
          <p:nvPr/>
        </p:nvSpPr>
        <p:spPr>
          <a:xfrm>
            <a:off x="0" y="1575371"/>
            <a:ext cx="7323419" cy="4893647"/>
          </a:xfrm>
          <a:prstGeom prst="rect">
            <a:avLst/>
          </a:prstGeom>
        </p:spPr>
        <p:txBody>
          <a:bodyPr wrap="square">
            <a:spAutoFit/>
          </a:bodyPr>
          <a:lstStyle/>
          <a:p>
            <a:pPr algn="ctr"/>
            <a:r>
              <a:rPr lang="en-US" sz="2600" dirty="0"/>
              <a:t>Parent-child separation is a source of </a:t>
            </a:r>
          </a:p>
          <a:p>
            <a:pPr algn="ctr"/>
            <a:r>
              <a:rPr lang="en-US" sz="2600" b="1" u="sng" dirty="0"/>
              <a:t>toxic stress </a:t>
            </a:r>
            <a:r>
              <a:rPr lang="en-US" sz="2600" dirty="0"/>
              <a:t>for children.</a:t>
            </a:r>
          </a:p>
          <a:p>
            <a:pPr algn="ctr"/>
            <a:endParaRPr lang="en-US" sz="2600" dirty="0"/>
          </a:p>
          <a:p>
            <a:pPr algn="ctr"/>
            <a:endParaRPr lang="en-US" sz="2600" dirty="0"/>
          </a:p>
          <a:p>
            <a:pPr algn="ctr"/>
            <a:r>
              <a:rPr lang="en-US" sz="2600" dirty="0"/>
              <a:t>Toxic stress changes how the body responds to stress and alters brain structure and functioning.</a:t>
            </a:r>
          </a:p>
          <a:p>
            <a:pPr algn="ctr"/>
            <a:endParaRPr lang="en-US" sz="2600" dirty="0"/>
          </a:p>
          <a:p>
            <a:pPr algn="ctr"/>
            <a:endParaRPr lang="en-US" sz="2600" dirty="0"/>
          </a:p>
          <a:p>
            <a:pPr algn="ctr"/>
            <a:r>
              <a:rPr lang="en-US" sz="2600" dirty="0"/>
              <a:t>These disruptions in neurocognitive development put children at greater risk for a </a:t>
            </a:r>
            <a:r>
              <a:rPr lang="en-US" sz="2600" b="1" u="sng" dirty="0"/>
              <a:t>multitude of health and psychological impairments</a:t>
            </a:r>
            <a:r>
              <a:rPr lang="en-US" sz="2600" dirty="0"/>
              <a:t> in adulthood.</a:t>
            </a:r>
          </a:p>
        </p:txBody>
      </p:sp>
      <p:sp>
        <p:nvSpPr>
          <p:cNvPr id="4" name="Arrow: Down 3">
            <a:extLst>
              <a:ext uri="{FF2B5EF4-FFF2-40B4-BE49-F238E27FC236}">
                <a16:creationId xmlns:a16="http://schemas.microsoft.com/office/drawing/2014/main" id="{C4BAE3C7-CF34-4714-9C5E-A2AF11825DB0}"/>
              </a:ext>
            </a:extLst>
          </p:cNvPr>
          <p:cNvSpPr/>
          <p:nvPr/>
        </p:nvSpPr>
        <p:spPr>
          <a:xfrm>
            <a:off x="3403801" y="2611127"/>
            <a:ext cx="515815" cy="555623"/>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Arrow: Down 4">
            <a:extLst>
              <a:ext uri="{FF2B5EF4-FFF2-40B4-BE49-F238E27FC236}">
                <a16:creationId xmlns:a16="http://schemas.microsoft.com/office/drawing/2014/main" id="{136F13AE-870B-4F6C-99A3-6B68335E6E45}"/>
              </a:ext>
            </a:extLst>
          </p:cNvPr>
          <p:cNvSpPr/>
          <p:nvPr/>
        </p:nvSpPr>
        <p:spPr>
          <a:xfrm>
            <a:off x="3403801" y="4192258"/>
            <a:ext cx="515815" cy="555624"/>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837E29E-12B5-4F51-AB59-9CE022DEC139}"/>
              </a:ext>
            </a:extLst>
          </p:cNvPr>
          <p:cNvSpPr/>
          <p:nvPr/>
        </p:nvSpPr>
        <p:spPr>
          <a:xfrm>
            <a:off x="1353709" y="224237"/>
            <a:ext cx="8457555" cy="923330"/>
          </a:xfrm>
          <a:prstGeom prst="rect">
            <a:avLst/>
          </a:prstGeom>
        </p:spPr>
        <p:txBody>
          <a:bodyPr wrap="square">
            <a:spAutoFit/>
          </a:bodyPr>
          <a:lstStyle/>
          <a:p>
            <a:pPr defTabSz="1219170">
              <a:buClr>
                <a:srgbClr val="000000"/>
              </a:buClr>
            </a:pPr>
            <a:r>
              <a:rPr lang="en-US" sz="5400" b="1" kern="0" dirty="0">
                <a:solidFill>
                  <a:schemeClr val="tx1">
                    <a:lumMod val="50000"/>
                  </a:schemeClr>
                </a:solidFill>
                <a:latin typeface="Open Sans" panose="020B0606030504020204" pitchFamily="34" charset="0"/>
                <a:ea typeface="Open Sans" panose="020B0606030504020204" pitchFamily="34" charset="0"/>
                <a:cs typeface="Open Sans" panose="020B0606030504020204" pitchFamily="34" charset="0"/>
                <a:sym typeface="Arial"/>
              </a:rPr>
              <a:t>Impacts of Toxic Stress</a:t>
            </a:r>
          </a:p>
        </p:txBody>
      </p:sp>
      <p:pic>
        <p:nvPicPr>
          <p:cNvPr id="15" name="s957af6dfb1e48b9ac82c8c106d34c9d">
            <a:extLst>
              <a:ext uri="{FF2B5EF4-FFF2-40B4-BE49-F238E27FC236}">
                <a16:creationId xmlns:a16="http://schemas.microsoft.com/office/drawing/2014/main" id="{8063D3EC-9237-4025-943C-07FF62224A7F}"/>
              </a:ext>
            </a:extLst>
          </p:cNvPr>
          <p:cNvPicPr>
            <a:picLocks/>
          </p:cNvPicPr>
          <p:nvPr/>
        </p:nvPicPr>
        <p:blipFill rotWithShape="1">
          <a:blip r:embed="rId4">
            <a:clrChange>
              <a:clrFrom>
                <a:srgbClr val="00AEC7"/>
              </a:clrFrom>
              <a:clrTo>
                <a:srgbClr val="00AEC7">
                  <a:alpha val="0"/>
                </a:srgbClr>
              </a:clrTo>
            </a:clrChange>
          </a:blip>
          <a:srcRect l="18241" t="11969" r="13822" b="7722"/>
          <a:stretch/>
        </p:blipFill>
        <p:spPr>
          <a:xfrm>
            <a:off x="-123986" y="-80276"/>
            <a:ext cx="1687761" cy="1351137"/>
          </a:xfrm>
          <a:prstGeom prst="rect">
            <a:avLst/>
          </a:prstGeom>
        </p:spPr>
      </p:pic>
      <p:cxnSp>
        <p:nvCxnSpPr>
          <p:cNvPr id="17" name="Straight Connector 16">
            <a:extLst>
              <a:ext uri="{FF2B5EF4-FFF2-40B4-BE49-F238E27FC236}">
                <a16:creationId xmlns:a16="http://schemas.microsoft.com/office/drawing/2014/main" id="{792C067C-B2CD-46D9-8C1E-A202D4812CB4}"/>
              </a:ext>
            </a:extLst>
          </p:cNvPr>
          <p:cNvCxnSpPr>
            <a:cxnSpLocks/>
          </p:cNvCxnSpPr>
          <p:nvPr/>
        </p:nvCxnSpPr>
        <p:spPr>
          <a:xfrm>
            <a:off x="832255" y="1170433"/>
            <a:ext cx="1135974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sda2e51742f2437fb826d01a103e9112">
            <a:extLst>
              <a:ext uri="{FF2B5EF4-FFF2-40B4-BE49-F238E27FC236}">
                <a16:creationId xmlns:a16="http://schemas.microsoft.com/office/drawing/2014/main" id="{F90CB03D-F5F8-4519-8F60-81D9F7B1F983}"/>
              </a:ext>
            </a:extLst>
          </p:cNvPr>
          <p:cNvPicPr>
            <a:picLocks/>
          </p:cNvPicPr>
          <p:nvPr/>
        </p:nvPicPr>
        <p:blipFill rotWithShape="1">
          <a:blip r:embed="rId5">
            <a:extLst>
              <a:ext uri="{28A0092B-C50C-407E-A947-70E740481C1C}">
                <a14:useLocalDpi xmlns:a14="http://schemas.microsoft.com/office/drawing/2010/main" val="0"/>
              </a:ext>
            </a:extLst>
          </a:blip>
          <a:srcRect l="36905" t="21174" r="15767"/>
          <a:stretch/>
        </p:blipFill>
        <p:spPr>
          <a:xfrm>
            <a:off x="7323417" y="1178445"/>
            <a:ext cx="4868583" cy="5687498"/>
          </a:xfrm>
          <a:prstGeom prst="rect">
            <a:avLst/>
          </a:prstGeom>
        </p:spPr>
      </p:pic>
    </p:spTree>
    <p:custDataLst>
      <p:tags r:id="rId1"/>
    </p:custDataLst>
    <p:extLst>
      <p:ext uri="{BB962C8B-B14F-4D97-AF65-F5344CB8AC3E}">
        <p14:creationId xmlns:p14="http://schemas.microsoft.com/office/powerpoint/2010/main" val="3785430973"/>
      </p:ext>
    </p:extLst>
  </p:cSld>
  <p:clrMapOvr>
    <a:masterClrMapping/>
  </p:clrMapOvr>
  <p:transition advTm="7000">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1101209"/>
            <a:ext cx="11908057" cy="2093909"/>
            <a:chOff x="55079" y="168223"/>
            <a:chExt cx="8732459" cy="1356239"/>
          </a:xfrm>
        </p:grpSpPr>
        <p:grpSp>
          <p:nvGrpSpPr>
            <p:cNvPr id="11" name="Group 10"/>
            <p:cNvGrpSpPr/>
            <p:nvPr/>
          </p:nvGrpSpPr>
          <p:grpSpPr>
            <a:xfrm>
              <a:off x="470391" y="168223"/>
              <a:ext cx="8317147" cy="1225037"/>
              <a:chOff x="470391" y="168223"/>
              <a:chExt cx="8317147" cy="1225037"/>
            </a:xfrm>
          </p:grpSpPr>
          <p:sp>
            <p:nvSpPr>
              <p:cNvPr id="6" name="Snip Single Corner Rectangle 5"/>
              <p:cNvSpPr/>
              <p:nvPr/>
            </p:nvSpPr>
            <p:spPr>
              <a:xfrm rot="10800000">
                <a:off x="470391" y="168223"/>
                <a:ext cx="8317147" cy="1198707"/>
              </a:xfrm>
              <a:prstGeom prst="snip1Rect">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10" name="Rectangle 9"/>
              <p:cNvSpPr/>
              <p:nvPr/>
            </p:nvSpPr>
            <p:spPr>
              <a:xfrm>
                <a:off x="470391" y="950755"/>
                <a:ext cx="4089253" cy="442505"/>
              </a:xfrm>
              <a:custGeom>
                <a:avLst/>
                <a:gdLst>
                  <a:gd name="connsiteX0" fmla="*/ 0 w 4089253"/>
                  <a:gd name="connsiteY0" fmla="*/ 0 h 442505"/>
                  <a:gd name="connsiteX1" fmla="*/ 4089253 w 4089253"/>
                  <a:gd name="connsiteY1" fmla="*/ 0 h 442505"/>
                  <a:gd name="connsiteX2" fmla="*/ 4089253 w 4089253"/>
                  <a:gd name="connsiteY2" fmla="*/ 442505 h 442505"/>
                  <a:gd name="connsiteX3" fmla="*/ 0 w 4089253"/>
                  <a:gd name="connsiteY3" fmla="*/ 442505 h 442505"/>
                  <a:gd name="connsiteX4" fmla="*/ 0 w 4089253"/>
                  <a:gd name="connsiteY4" fmla="*/ 0 h 442505"/>
                  <a:gd name="connsiteX0" fmla="*/ 0 w 4089253"/>
                  <a:gd name="connsiteY0" fmla="*/ 0 h 442505"/>
                  <a:gd name="connsiteX1" fmla="*/ 4089253 w 4089253"/>
                  <a:gd name="connsiteY1" fmla="*/ 0 h 442505"/>
                  <a:gd name="connsiteX2" fmla="*/ 4089253 w 4089253"/>
                  <a:gd name="connsiteY2" fmla="*/ 442505 h 442505"/>
                  <a:gd name="connsiteX3" fmla="*/ 0 w 4089253"/>
                  <a:gd name="connsiteY3" fmla="*/ 442505 h 442505"/>
                  <a:gd name="connsiteX4" fmla="*/ 0 w 4089253"/>
                  <a:gd name="connsiteY4" fmla="*/ 0 h 442505"/>
                  <a:gd name="connsiteX0" fmla="*/ 0 w 4089253"/>
                  <a:gd name="connsiteY0" fmla="*/ 0 h 442505"/>
                  <a:gd name="connsiteX1" fmla="*/ 4089253 w 4089253"/>
                  <a:gd name="connsiteY1" fmla="*/ 0 h 442505"/>
                  <a:gd name="connsiteX2" fmla="*/ 4089253 w 4089253"/>
                  <a:gd name="connsiteY2" fmla="*/ 442505 h 442505"/>
                  <a:gd name="connsiteX3" fmla="*/ 23247 w 4089253"/>
                  <a:gd name="connsiteY3" fmla="*/ 403759 h 442505"/>
                  <a:gd name="connsiteX4" fmla="*/ 0 w 4089253"/>
                  <a:gd name="connsiteY4" fmla="*/ 0 h 442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9253" h="442505">
                    <a:moveTo>
                      <a:pt x="0" y="0"/>
                    </a:moveTo>
                    <a:lnTo>
                      <a:pt x="4089253" y="0"/>
                    </a:lnTo>
                    <a:lnTo>
                      <a:pt x="4089253" y="442505"/>
                    </a:lnTo>
                    <a:lnTo>
                      <a:pt x="23247" y="403759"/>
                    </a:lnTo>
                    <a:cubicBezTo>
                      <a:pt x="54243" y="233010"/>
                      <a:pt x="0" y="147502"/>
                      <a:pt x="0"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grpSp>
        <p:pic>
          <p:nvPicPr>
            <p:cNvPr id="5" name="sf24482770ea40b2af95c84e128fd6e3"/>
            <p:cNvPicPr>
              <a:picLocks/>
            </p:cNvPicPr>
            <p:nvPr/>
          </p:nvPicPr>
          <p:blipFill rotWithShape="1">
            <a:blip r:embed="rId4">
              <a:extLst>
                <a:ext uri="{28A0092B-C50C-407E-A947-70E740481C1C}">
                  <a14:useLocalDpi xmlns:a14="http://schemas.microsoft.com/office/drawing/2010/main" val="0"/>
                </a:ext>
              </a:extLst>
            </a:blip>
            <a:srcRect t="34014" r="49526" b="31634"/>
            <a:stretch/>
          </p:blipFill>
          <p:spPr>
            <a:xfrm>
              <a:off x="55079" y="236776"/>
              <a:ext cx="4788347" cy="1287686"/>
            </a:xfrm>
            <a:prstGeom prst="rect">
              <a:avLst/>
            </a:prstGeom>
          </p:spPr>
        </p:pic>
      </p:grpSp>
      <p:sp>
        <p:nvSpPr>
          <p:cNvPr id="4" name="Rectangle 3"/>
          <p:cNvSpPr/>
          <p:nvPr/>
        </p:nvSpPr>
        <p:spPr>
          <a:xfrm>
            <a:off x="627360" y="1131598"/>
            <a:ext cx="11301050" cy="1692836"/>
          </a:xfrm>
          <a:prstGeom prst="rect">
            <a:avLst/>
          </a:prstGeom>
        </p:spPr>
        <p:txBody>
          <a:bodyPr wrap="square">
            <a:spAutoFit/>
          </a:bodyPr>
          <a:lstStyle/>
          <a:p>
            <a:pPr algn="ctr" defTabSz="1219170">
              <a:spcBef>
                <a:spcPts val="800"/>
              </a:spcBef>
              <a:spcAft>
                <a:spcPts val="800"/>
              </a:spcAft>
              <a:buClr>
                <a:srgbClr val="000000"/>
              </a:buClr>
            </a:pPr>
            <a:r>
              <a:rPr lang="en-US" sz="24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Children “on the margin” of placement experienced improved outcomes when they remained at home as compared to </a:t>
            </a:r>
            <a:r>
              <a:rPr lang="en-US" sz="2400" i="1"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similarly-maltreated</a:t>
            </a:r>
            <a:r>
              <a:rPr lang="en-US" sz="2400"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 children who were removed and placed into foster care.</a:t>
            </a:r>
          </a:p>
          <a:p>
            <a:pPr algn="ctr" defTabSz="1219170">
              <a:spcBef>
                <a:spcPts val="800"/>
              </a:spcBef>
              <a:spcAft>
                <a:spcPts val="800"/>
              </a:spcAft>
              <a:buClr>
                <a:srgbClr val="000000"/>
              </a:buClr>
            </a:pPr>
            <a:r>
              <a:rPr lang="en-US" sz="1867" i="1" kern="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Arial"/>
              </a:rPr>
              <a:t>(Doyle 2007; Doyle 2008; Doyle 2013)</a:t>
            </a:r>
          </a:p>
        </p:txBody>
      </p:sp>
      <p:sp>
        <p:nvSpPr>
          <p:cNvPr id="14" name="Rectangle 13">
            <a:extLst>
              <a:ext uri="{FF2B5EF4-FFF2-40B4-BE49-F238E27FC236}">
                <a16:creationId xmlns:a16="http://schemas.microsoft.com/office/drawing/2014/main" id="{8C750B30-EE43-40C6-B59A-941ADEC73C4D}"/>
              </a:ext>
            </a:extLst>
          </p:cNvPr>
          <p:cNvSpPr/>
          <p:nvPr/>
        </p:nvSpPr>
        <p:spPr>
          <a:xfrm>
            <a:off x="0" y="1"/>
            <a:ext cx="12192000" cy="748988"/>
          </a:xfrm>
          <a:prstGeom prst="rect">
            <a:avLst/>
          </a:prstGeom>
          <a:solidFill>
            <a:schemeClr val="tx1">
              <a:lumMod val="75000"/>
            </a:schemeClr>
          </a:solidFill>
        </p:spPr>
        <p:txBody>
          <a:bodyPr wrap="square">
            <a:spAutoFit/>
          </a:bodyPr>
          <a:lstStyle/>
          <a:p>
            <a:pPr marL="186262" algn="ctr">
              <a:buSzPts val="1400"/>
              <a:defRPr/>
            </a:pPr>
            <a:r>
              <a:rPr lang="en-US" sz="4267" b="1" dirty="0">
                <a:solidFill>
                  <a:schemeClr val="bg1"/>
                </a:solidFill>
              </a:rPr>
              <a:t>The Research: Marginal Homes</a:t>
            </a:r>
          </a:p>
        </p:txBody>
      </p:sp>
      <p:sp>
        <p:nvSpPr>
          <p:cNvPr id="2" name="Slide Number Placeholder 1"/>
          <p:cNvSpPr>
            <a:spLocks noGrp="1"/>
          </p:cNvSpPr>
          <p:nvPr>
            <p:ph type="sldNum" idx="12"/>
          </p:nvPr>
        </p:nvSpPr>
        <p:spPr>
          <a:xfrm>
            <a:off x="11612647" y="89798"/>
            <a:ext cx="435600" cy="363600"/>
          </a:xfrm>
        </p:spPr>
        <p:txBody>
          <a:bodyPr/>
          <a:lstStyle/>
          <a:p>
            <a:pPr defTabSz="1219170">
              <a:buClr>
                <a:srgbClr val="000000"/>
              </a:buClr>
            </a:pPr>
            <a:fld id="{00000000-1234-1234-1234-123412341234}" type="slidenum">
              <a:rPr lang="en" kern="0">
                <a:solidFill>
                  <a:schemeClr val="bg1"/>
                </a:solidFill>
              </a:rPr>
              <a:pPr defTabSz="1219170">
                <a:buClr>
                  <a:srgbClr val="000000"/>
                </a:buClr>
              </a:pPr>
              <a:t>9</a:t>
            </a:fld>
            <a:endParaRPr lang="en" kern="0" dirty="0">
              <a:solidFill>
                <a:schemeClr val="bg1"/>
              </a:solidFill>
            </a:endParaRPr>
          </a:p>
        </p:txBody>
      </p:sp>
      <p:sp>
        <p:nvSpPr>
          <p:cNvPr id="15" name="Rectangle 14">
            <a:extLst>
              <a:ext uri="{FF2B5EF4-FFF2-40B4-BE49-F238E27FC236}">
                <a16:creationId xmlns:a16="http://schemas.microsoft.com/office/drawing/2014/main" id="{CFB52F2F-FA3B-44FA-88CD-1F49ED5302BA}"/>
              </a:ext>
            </a:extLst>
          </p:cNvPr>
          <p:cNvSpPr/>
          <p:nvPr/>
        </p:nvSpPr>
        <p:spPr>
          <a:xfrm>
            <a:off x="8804120" y="2417827"/>
            <a:ext cx="2908299" cy="954107"/>
          </a:xfrm>
          <a:prstGeom prst="rect">
            <a:avLst/>
          </a:prstGeom>
          <a:solidFill>
            <a:schemeClr val="bg1"/>
          </a:solidFill>
          <a:ln>
            <a:solidFill>
              <a:schemeClr val="tx1"/>
            </a:solidFill>
          </a:ln>
        </p:spPr>
        <p:txBody>
          <a:bodyPr wrap="square">
            <a:spAutoFit/>
          </a:bodyPr>
          <a:lstStyle/>
          <a:p>
            <a:pPr algn="ctr"/>
            <a:r>
              <a:rPr lang="en-US" sz="1400" i="1" dirty="0"/>
              <a:t>“</a:t>
            </a:r>
            <a:r>
              <a:rPr lang="en-US" sz="1400" b="1" i="1" dirty="0"/>
              <a:t>on the margin</a:t>
            </a:r>
            <a:r>
              <a:rPr lang="en-US" sz="1400" i="1" dirty="0"/>
              <a:t>” which refers to cases where CPS investigators may disagree about the recommendation of removal. </a:t>
            </a:r>
          </a:p>
        </p:txBody>
      </p:sp>
      <p:grpSp>
        <p:nvGrpSpPr>
          <p:cNvPr id="24" name="Group 23">
            <a:extLst>
              <a:ext uri="{FF2B5EF4-FFF2-40B4-BE49-F238E27FC236}">
                <a16:creationId xmlns:a16="http://schemas.microsoft.com/office/drawing/2014/main" id="{4FC35B51-A6EA-4BED-B430-1AE9B3F51C38}"/>
              </a:ext>
            </a:extLst>
          </p:cNvPr>
          <p:cNvGrpSpPr/>
          <p:nvPr/>
        </p:nvGrpSpPr>
        <p:grpSpPr>
          <a:xfrm>
            <a:off x="536022" y="3653178"/>
            <a:ext cx="3419567" cy="3002306"/>
            <a:chOff x="469023" y="3695876"/>
            <a:chExt cx="3419567" cy="3002306"/>
          </a:xfrm>
        </p:grpSpPr>
        <p:sp>
          <p:nvSpPr>
            <p:cNvPr id="3" name="Rectangle 2">
              <a:extLst>
                <a:ext uri="{FF2B5EF4-FFF2-40B4-BE49-F238E27FC236}">
                  <a16:creationId xmlns:a16="http://schemas.microsoft.com/office/drawing/2014/main" id="{C5186F67-7B0A-4776-BC3A-30B8C67A61CE}"/>
                </a:ext>
              </a:extLst>
            </p:cNvPr>
            <p:cNvSpPr/>
            <p:nvPr/>
          </p:nvSpPr>
          <p:spPr>
            <a:xfrm>
              <a:off x="469023" y="3695876"/>
              <a:ext cx="3419567" cy="3002306"/>
            </a:xfrm>
            <a:prstGeom prst="rect">
              <a:avLst/>
            </a:prstGeom>
            <a:solidFill>
              <a:schemeClr val="bg1"/>
            </a:solidFill>
            <a:ln w="57150">
              <a:solidFill>
                <a:schemeClr val="tx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AEB88A9-8B60-484B-BCA8-1A02A118CAF8}"/>
                </a:ext>
              </a:extLst>
            </p:cNvPr>
            <p:cNvSpPr/>
            <p:nvPr/>
          </p:nvSpPr>
          <p:spPr>
            <a:xfrm>
              <a:off x="549574" y="3870781"/>
              <a:ext cx="3258464" cy="2811026"/>
            </a:xfrm>
            <a:prstGeom prst="rect">
              <a:avLst/>
            </a:prstGeom>
          </p:spPr>
          <p:txBody>
            <a:bodyPr wrap="square">
              <a:spAutoFit/>
            </a:bodyPr>
            <a:lstStyle/>
            <a:p>
              <a:pPr algn="ctr" defTabSz="1219170">
                <a:spcBef>
                  <a:spcPts val="800"/>
                </a:spcBef>
                <a:buClr>
                  <a:srgbClr val="000000"/>
                </a:buClr>
              </a:pPr>
              <a:r>
                <a:rPr lang="en-US" sz="1600" dirty="0"/>
                <a:t>Children who remained home were far less likely to experience</a:t>
              </a:r>
              <a:r>
                <a:rPr lang="en-US" sz="1600" b="1" dirty="0"/>
                <a:t> teen pregnancy</a:t>
              </a:r>
              <a:r>
                <a:rPr lang="en-US" sz="1600" dirty="0"/>
                <a:t>, </a:t>
              </a:r>
              <a:r>
                <a:rPr lang="en-US" sz="1600" b="1" dirty="0"/>
                <a:t>commit a juvenile offense</a:t>
              </a:r>
              <a:r>
                <a:rPr lang="en-US" sz="1600" dirty="0"/>
                <a:t>, and were </a:t>
              </a:r>
              <a:r>
                <a:rPr lang="en-US" sz="1600" b="1" dirty="0"/>
                <a:t>more likely to hold a job </a:t>
              </a:r>
              <a:r>
                <a:rPr lang="en-US" sz="1600" dirty="0"/>
                <a:t>for at least three months as compared to those placed into foster care.</a:t>
              </a:r>
            </a:p>
            <a:p>
              <a:pPr algn="ctr" defTabSz="1219170">
                <a:spcBef>
                  <a:spcPts val="800"/>
                </a:spcBef>
                <a:buClr>
                  <a:srgbClr val="000000"/>
                </a:buClr>
              </a:pPr>
              <a:r>
                <a:rPr lang="en-US" sz="1050" dirty="0">
                  <a:hlinkClick r:id="rId5"/>
                </a:rPr>
                <a:t>Child Protection and Child Outcomes: Measuring the Effects of Foster Care. Doyle, Joseph J. American Economic Review Vol. 97, No. 5 (2007): 746-770.</a:t>
              </a:r>
              <a:endParaRPr lang="en-US" sz="1000" i="1" dirty="0"/>
            </a:p>
          </p:txBody>
        </p:sp>
      </p:grpSp>
      <p:grpSp>
        <p:nvGrpSpPr>
          <p:cNvPr id="25" name="Group 24">
            <a:extLst>
              <a:ext uri="{FF2B5EF4-FFF2-40B4-BE49-F238E27FC236}">
                <a16:creationId xmlns:a16="http://schemas.microsoft.com/office/drawing/2014/main" id="{8368884B-12FF-4DFE-A511-0F297196C1F2}"/>
              </a:ext>
            </a:extLst>
          </p:cNvPr>
          <p:cNvGrpSpPr/>
          <p:nvPr/>
        </p:nvGrpSpPr>
        <p:grpSpPr>
          <a:xfrm>
            <a:off x="4473451" y="3147907"/>
            <a:ext cx="3419567" cy="3002306"/>
            <a:chOff x="4590265" y="3695877"/>
            <a:chExt cx="3419567" cy="3002306"/>
          </a:xfrm>
        </p:grpSpPr>
        <p:sp>
          <p:nvSpPr>
            <p:cNvPr id="20" name="Rectangle 19">
              <a:extLst>
                <a:ext uri="{FF2B5EF4-FFF2-40B4-BE49-F238E27FC236}">
                  <a16:creationId xmlns:a16="http://schemas.microsoft.com/office/drawing/2014/main" id="{FBBB169F-386D-45F8-8C01-B049A66363EA}"/>
                </a:ext>
              </a:extLst>
            </p:cNvPr>
            <p:cNvSpPr/>
            <p:nvPr/>
          </p:nvSpPr>
          <p:spPr>
            <a:xfrm>
              <a:off x="4590265" y="3695877"/>
              <a:ext cx="3419567" cy="3002306"/>
            </a:xfrm>
            <a:prstGeom prst="rect">
              <a:avLst/>
            </a:prstGeom>
            <a:solidFill>
              <a:schemeClr val="bg1"/>
            </a:solidFill>
            <a:ln w="571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93CAFF2-E5A5-4C79-93BA-B74A9A1B9800}"/>
                </a:ext>
              </a:extLst>
            </p:cNvPr>
            <p:cNvSpPr/>
            <p:nvPr/>
          </p:nvSpPr>
          <p:spPr>
            <a:xfrm>
              <a:off x="4690069" y="3870781"/>
              <a:ext cx="3219957" cy="2811026"/>
            </a:xfrm>
            <a:prstGeom prst="rect">
              <a:avLst/>
            </a:prstGeom>
          </p:spPr>
          <p:txBody>
            <a:bodyPr wrap="square">
              <a:spAutoFit/>
            </a:bodyPr>
            <a:lstStyle/>
            <a:p>
              <a:pPr algn="ctr" defTabSz="1219170">
                <a:spcBef>
                  <a:spcPts val="800"/>
                </a:spcBef>
                <a:buClr>
                  <a:srgbClr val="000000"/>
                </a:buClr>
              </a:pPr>
              <a:r>
                <a:rPr lang="en-US" sz="1600" dirty="0"/>
                <a:t>Children placed into foster care were </a:t>
              </a:r>
              <a:r>
                <a:rPr lang="en-US" sz="1600" b="1" dirty="0"/>
                <a:t>2 to 3 times more likely to become involved with the criminal justice system</a:t>
              </a:r>
              <a:r>
                <a:rPr lang="en-US" sz="1600" dirty="0"/>
                <a:t> as adults and experienced </a:t>
              </a:r>
              <a:r>
                <a:rPr lang="en-US" sz="1600" b="1" dirty="0"/>
                <a:t>higher rates of arrest, conviction, and imprisonment</a:t>
              </a:r>
              <a:r>
                <a:rPr lang="en-US" sz="1600" dirty="0"/>
                <a:t> as compared to those who remained home.</a:t>
              </a:r>
            </a:p>
            <a:p>
              <a:pPr algn="ctr" defTabSz="1219170">
                <a:spcBef>
                  <a:spcPts val="800"/>
                </a:spcBef>
                <a:buClr>
                  <a:srgbClr val="000000"/>
                </a:buClr>
              </a:pPr>
              <a:r>
                <a:rPr lang="en-US" sz="1050" dirty="0">
                  <a:hlinkClick r:id="rId6"/>
                </a:rPr>
                <a:t>Child Protection and Adult Crime: Using Investigator Assignment to Estimate Causal Effects of Foster Care. Doyle, Joseph J. Journal of Political Economy Vol. 116, No. 4 (2008): 746-770. </a:t>
              </a:r>
              <a:endParaRPr lang="en-US" sz="1000" i="1" dirty="0"/>
            </a:p>
          </p:txBody>
        </p:sp>
      </p:grpSp>
      <p:grpSp>
        <p:nvGrpSpPr>
          <p:cNvPr id="26" name="Group 25">
            <a:extLst>
              <a:ext uri="{FF2B5EF4-FFF2-40B4-BE49-F238E27FC236}">
                <a16:creationId xmlns:a16="http://schemas.microsoft.com/office/drawing/2014/main" id="{63A065B1-4E49-4388-B8BB-FAB509D79D4E}"/>
              </a:ext>
            </a:extLst>
          </p:cNvPr>
          <p:cNvGrpSpPr/>
          <p:nvPr/>
        </p:nvGrpSpPr>
        <p:grpSpPr>
          <a:xfrm>
            <a:off x="8410880" y="3599714"/>
            <a:ext cx="3419567" cy="3002306"/>
            <a:chOff x="8496005" y="3695876"/>
            <a:chExt cx="3419567" cy="3002306"/>
          </a:xfrm>
        </p:grpSpPr>
        <p:sp>
          <p:nvSpPr>
            <p:cNvPr id="21" name="Rectangle 20">
              <a:extLst>
                <a:ext uri="{FF2B5EF4-FFF2-40B4-BE49-F238E27FC236}">
                  <a16:creationId xmlns:a16="http://schemas.microsoft.com/office/drawing/2014/main" id="{B4F47B64-AA21-4157-AF69-51BF0BA8D2C7}"/>
                </a:ext>
              </a:extLst>
            </p:cNvPr>
            <p:cNvSpPr/>
            <p:nvPr/>
          </p:nvSpPr>
          <p:spPr>
            <a:xfrm>
              <a:off x="8496005" y="3695876"/>
              <a:ext cx="3419567" cy="3002306"/>
            </a:xfrm>
            <a:prstGeom prst="rect">
              <a:avLst/>
            </a:prstGeom>
            <a:solidFill>
              <a:schemeClr val="bg1"/>
            </a:solidFill>
            <a:ln w="57150">
              <a:solidFill>
                <a:schemeClr val="tx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ECF9786-C449-44A3-981B-A5E08F50FA82}"/>
                </a:ext>
              </a:extLst>
            </p:cNvPr>
            <p:cNvSpPr/>
            <p:nvPr/>
          </p:nvSpPr>
          <p:spPr>
            <a:xfrm>
              <a:off x="8675790" y="3905597"/>
              <a:ext cx="3059996" cy="2564805"/>
            </a:xfrm>
            <a:prstGeom prst="rect">
              <a:avLst/>
            </a:prstGeom>
          </p:spPr>
          <p:txBody>
            <a:bodyPr wrap="square">
              <a:spAutoFit/>
            </a:bodyPr>
            <a:lstStyle/>
            <a:p>
              <a:pPr algn="ctr" defTabSz="1219170">
                <a:spcBef>
                  <a:spcPts val="800"/>
                </a:spcBef>
                <a:buClr>
                  <a:srgbClr val="000000"/>
                </a:buClr>
              </a:pPr>
              <a:r>
                <a:rPr lang="en-US" sz="1600" dirty="0"/>
                <a:t>Children placed into foster care were more likely to </a:t>
              </a:r>
              <a:r>
                <a:rPr lang="en-US" sz="1600" b="1" dirty="0"/>
                <a:t>engage in juvenile delinquency and have the need for emergency care </a:t>
              </a:r>
              <a:r>
                <a:rPr lang="en-US" sz="1600" dirty="0"/>
                <a:t>(3 times higher) as compared to those children who remained home. </a:t>
              </a:r>
            </a:p>
            <a:p>
              <a:pPr algn="ctr" defTabSz="1219170">
                <a:spcBef>
                  <a:spcPts val="800"/>
                </a:spcBef>
                <a:buClr>
                  <a:srgbClr val="000000"/>
                </a:buClr>
              </a:pPr>
              <a:r>
                <a:rPr lang="en-US" sz="1050" dirty="0">
                  <a:hlinkClick r:id="rId7"/>
                </a:rPr>
                <a:t>Causal Effects of Foster Care: An Instrumental-Variables Approach. Doyle, Joseph J. Children and Youth Services Review Vol. 35, No. 7 (2013): 1143-1151</a:t>
              </a:r>
              <a:r>
                <a:rPr lang="en-US" sz="1050" dirty="0"/>
                <a:t>.</a:t>
              </a:r>
              <a:endParaRPr lang="en-US" sz="1000" dirty="0"/>
            </a:p>
          </p:txBody>
        </p:sp>
      </p:grpSp>
    </p:spTree>
    <p:custDataLst>
      <p:tags r:id="rId1"/>
    </p:custDataLst>
    <p:extLst>
      <p:ext uri="{BB962C8B-B14F-4D97-AF65-F5344CB8AC3E}">
        <p14:creationId xmlns:p14="http://schemas.microsoft.com/office/powerpoint/2010/main" val="2954775812"/>
      </p:ext>
    </p:extLst>
  </p:cSld>
  <p:clrMapOvr>
    <a:masterClrMapping/>
  </p:clrMapOvr>
  <p:transition>
    <p:fade thruBlk="1"/>
  </p:transition>
</p:sld>
</file>

<file path=ppt/tags/tag1.xml><?xml version="1.0" encoding="utf-8"?>
<p:tagLst xmlns:a="http://schemas.openxmlformats.org/drawingml/2006/main" xmlns:r="http://schemas.openxmlformats.org/officeDocument/2006/relationships" xmlns:p="http://schemas.openxmlformats.org/presentationml/2006/main">
  <p:tag name="ARTICULATE_PROJECT_CHECK" val="0"/>
  <p:tag name="ARTICULATE_PROJECT_OPEN" val="1"/>
  <p:tag name="ARTICULATE_SLIDE_COUNT" val="21"/>
  <p:tag name="TAG_BACKING_FORM_KEY" val="1904404-z:\programs &amp; organizations\fyjp-formerly cip\cita\2022-2023\hb 1227\training\wacap\harm of removal in child welfare wacap.pptx"/>
  <p:tag name="ARTICULATE_PRESENTER_VERSION" val="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Ely template">
  <a:themeElements>
    <a:clrScheme name="Custom 347">
      <a:dk1>
        <a:srgbClr val="21355A"/>
      </a:dk1>
      <a:lt1>
        <a:srgbClr val="FFFFFF"/>
      </a:lt1>
      <a:dk2>
        <a:srgbClr val="59BB00"/>
      </a:dk2>
      <a:lt2>
        <a:srgbClr val="00BABE"/>
      </a:lt2>
      <a:accent1>
        <a:srgbClr val="3AA0FF"/>
      </a:accent1>
      <a:accent2>
        <a:srgbClr val="3924BB"/>
      </a:accent2>
      <a:accent3>
        <a:srgbClr val="D63ED1"/>
      </a:accent3>
      <a:accent4>
        <a:srgbClr val="FF0000"/>
      </a:accent4>
      <a:accent5>
        <a:srgbClr val="FF8200"/>
      </a:accent5>
      <a:accent6>
        <a:srgbClr val="FFCC00"/>
      </a:accent6>
      <a:hlink>
        <a:srgbClr val="1C7AD3"/>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elia template">
  <a:themeElements>
    <a:clrScheme name="Custom 347">
      <a:dk1>
        <a:srgbClr val="4E515E"/>
      </a:dk1>
      <a:lt1>
        <a:srgbClr val="FFFFFF"/>
      </a:lt1>
      <a:dk2>
        <a:srgbClr val="B3B7CC"/>
      </a:dk2>
      <a:lt2>
        <a:srgbClr val="DEE0EB"/>
      </a:lt2>
      <a:accent1>
        <a:srgbClr val="5F79F6"/>
      </a:accent1>
      <a:accent2>
        <a:srgbClr val="B1BDF8"/>
      </a:accent2>
      <a:accent3>
        <a:srgbClr val="3F43AF"/>
      </a:accent3>
      <a:accent4>
        <a:srgbClr val="FF493F"/>
      </a:accent4>
      <a:accent5>
        <a:srgbClr val="FF8A00"/>
      </a:accent5>
      <a:accent6>
        <a:srgbClr val="FFBB4B"/>
      </a:accent6>
      <a:hlink>
        <a:srgbClr val="5F79F6"/>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Flow">
  <a:themeElements>
    <a:clrScheme name="Flow">
      <a:dk1>
        <a:sysClr val="windowText" lastClr="000000"/>
      </a:dk1>
      <a:lt1>
        <a:sysClr val="window" lastClr="FFFFFF"/>
      </a:lt1>
      <a:dk2>
        <a:srgbClr val="1A2026"/>
      </a:dk2>
      <a:lt2>
        <a:srgbClr val="7B8F9D"/>
      </a:lt2>
      <a:accent1>
        <a:srgbClr val="ED3667"/>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Flow">
      <a:majorFont>
        <a:latin typeface="Lato Black"/>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lIns="121891" tIns="60945" rIns="121891" bIns="60945">
        <a:noAutofit/>
      </a:bodyPr>
      <a:lstStyle>
        <a:defPPr marL="0" indent="0">
          <a:spcBef>
            <a:spcPts val="0"/>
          </a:spcBef>
          <a:buNone/>
          <a:defRPr sz="2099" dirty="0">
            <a:solidFill>
              <a:schemeClr val="bg1">
                <a:lumMod val="50000"/>
              </a:schemeClr>
            </a:solidFill>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ContentPassPackage>
  <PackageId>Template-00017-PPT</PackageId>
</ContentPassPackage>
</file>

<file path=customXml/itemProps1.xml><?xml version="1.0" encoding="utf-8"?>
<ds:datastoreItem xmlns:ds="http://schemas.openxmlformats.org/officeDocument/2006/customXml" ds:itemID="{24CDC03B-35C9-408F-A924-C4BE5F9C5653}">
  <ds:schemaRefs/>
</ds:datastoreItem>
</file>

<file path=docProps/app.xml><?xml version="1.0" encoding="utf-8"?>
<Properties xmlns="http://schemas.openxmlformats.org/officeDocument/2006/extended-properties" xmlns:vt="http://schemas.openxmlformats.org/officeDocument/2006/docPropsVTypes">
  <TotalTime>10336</TotalTime>
  <Words>2726</Words>
  <Application>Microsoft Office PowerPoint</Application>
  <PresentationFormat>Widescreen</PresentationFormat>
  <Paragraphs>257</Paragraphs>
  <Slides>21</Slides>
  <Notes>21</Notes>
  <HiddenSlides>0</HiddenSlides>
  <MMClips>1</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21</vt:i4>
      </vt:variant>
    </vt:vector>
  </HeadingPairs>
  <TitlesOfParts>
    <vt:vector size="40" baseType="lpstr">
      <vt:lpstr>Aleo Light</vt:lpstr>
      <vt:lpstr>Arial</vt:lpstr>
      <vt:lpstr>Calibri</vt:lpstr>
      <vt:lpstr>Calibri Light</vt:lpstr>
      <vt:lpstr>Courier New</vt:lpstr>
      <vt:lpstr>Kulim Park</vt:lpstr>
      <vt:lpstr>Kulim Park Light</vt:lpstr>
      <vt:lpstr>Lato Black</vt:lpstr>
      <vt:lpstr>Mali</vt:lpstr>
      <vt:lpstr>Merriweather</vt:lpstr>
      <vt:lpstr>Nunito</vt:lpstr>
      <vt:lpstr>Open Sans</vt:lpstr>
      <vt:lpstr>Red Hat Display Black</vt:lpstr>
      <vt:lpstr>Roboto Light</vt:lpstr>
      <vt:lpstr>Times New Roman</vt:lpstr>
      <vt:lpstr>Ely template</vt:lpstr>
      <vt:lpstr>Office Theme</vt:lpstr>
      <vt:lpstr>1_Celia template</vt:lpstr>
      <vt:lpstr>Flow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www.wacita.org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Vogel, Laura</dc:creator>
  <cp:lastModifiedBy>Vogel, Laura</cp:lastModifiedBy>
  <cp:revision>322</cp:revision>
  <cp:lastPrinted>2023-09-08T18:30:02Z</cp:lastPrinted>
  <dcterms:created xsi:type="dcterms:W3CDTF">2023-04-12T21:15:45Z</dcterms:created>
  <dcterms:modified xsi:type="dcterms:W3CDTF">2023-10-17T22:25:15Z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2023 Dependency Judicial Training Academy</vt:lpwstr>
  </property>
  <property fmtid="{D5CDD505-2E9C-101B-9397-08002B2CF9AE}" pid="3" name="ArticulateUseProject">
    <vt:lpwstr>1</vt:lpwstr>
  </property>
  <property fmtid="{D5CDD505-2E9C-101B-9397-08002B2CF9AE}" pid="4" name="ArticulateProjectVersion">
    <vt:lpwstr>8</vt:lpwstr>
  </property>
  <property fmtid="{D5CDD505-2E9C-101B-9397-08002B2CF9AE}" pid="5" name="ArticulateGUID">
    <vt:lpwstr>813A765B-72EE-4333-BD13-2B725D6D7918</vt:lpwstr>
  </property>
  <property fmtid="{D5CDD505-2E9C-101B-9397-08002B2CF9AE}" pid="6" name="ArticulateProjectFull">
    <vt:lpwstr>Z:\Programs &amp; Organizations\FYJP-formerly CIP\CITA\2022-2023\HB 1227\Training\WACAP\Harm of Removal in Child Welfare WACAP.ppta</vt:lpwstr>
  </property>
</Properties>
</file>